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125"/>
  <p:notesSz cx="6858000" cy="9144000"/>
  <p:embeddedFontLst>
    <p:embeddedFont>
      <p:font typeface="Poppins"/>
      <p:regular r:id="rId25"/>
      <p:bold r:id="rId26"/>
      <p:italic r:id="rId27"/>
      <p:boldItalic r:id="rId28"/>
    </p:embeddedFont>
    <p:embeddedFont>
      <p:font typeface="Lato"/>
      <p:regular r:id="rId29"/>
      <p:bold r:id="rId30"/>
      <p:italic r:id="rId31"/>
      <p:boldItalic r:id="rId32"/>
    </p:embeddedFont>
    <p:embeddedFont>
      <p:font typeface="Barlow Condensed"/>
      <p:regular r:id="rId33"/>
      <p:bold r:id="rId34"/>
      <p:italic r:id="rId35"/>
      <p:boldItalic r:id="rId36"/>
    </p:embeddedFont>
    <p:embeddedFont>
      <p:font typeface="Poppins Black"/>
      <p:bold r:id="rId37"/>
      <p:boldItalic r:id="rId38"/>
    </p:embeddedFont>
    <p:embeddedFont>
      <p:font typeface="Poppins ExtraBold"/>
      <p:bold r:id="rId39"/>
      <p:boldItalic r:id="rId40"/>
    </p:embeddedFont>
    <p:embeddedFont>
      <p:font typeface="Homemade Apple"/>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ExtraBold-boldItalic.fntdata"/><Relationship Id="rId20" Type="http://schemas.openxmlformats.org/officeDocument/2006/relationships/slide" Target="slides/slide15.xml"/><Relationship Id="rId41" Type="http://schemas.openxmlformats.org/officeDocument/2006/relationships/font" Target="fonts/HomemadeApple-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BarlowCondensed-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schemas.openxmlformats.org/officeDocument/2006/relationships/font" Target="fonts/BarlowCondensed-italic.fntdata"/><Relationship Id="rId12" Type="http://schemas.openxmlformats.org/officeDocument/2006/relationships/slide" Target="slides/slide7.xml"/><Relationship Id="rId34" Type="http://schemas.openxmlformats.org/officeDocument/2006/relationships/font" Target="fonts/BarlowCondensed-bold.fntdata"/><Relationship Id="rId15" Type="http://schemas.openxmlformats.org/officeDocument/2006/relationships/slide" Target="slides/slide10.xml"/><Relationship Id="rId37" Type="http://schemas.openxmlformats.org/officeDocument/2006/relationships/font" Target="fonts/PoppinsBlack-bold.fntdata"/><Relationship Id="rId14" Type="http://schemas.openxmlformats.org/officeDocument/2006/relationships/slide" Target="slides/slide9.xml"/><Relationship Id="rId36" Type="http://schemas.openxmlformats.org/officeDocument/2006/relationships/font" Target="fonts/BarlowCondensed-boldItalic.fntdata"/><Relationship Id="rId17" Type="http://schemas.openxmlformats.org/officeDocument/2006/relationships/slide" Target="slides/slide12.xml"/><Relationship Id="rId39" Type="http://schemas.openxmlformats.org/officeDocument/2006/relationships/font" Target="fonts/PoppinsExtraBold-bold.fntdata"/><Relationship Id="rId16" Type="http://schemas.openxmlformats.org/officeDocument/2006/relationships/slide" Target="slides/slide11.xml"/><Relationship Id="rId38" Type="http://schemas.openxmlformats.org/officeDocument/2006/relationships/font" Target="fonts/PoppinsBlack-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iesalliance.org/secure-tenure-zanzibar"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Esther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f1bb1db5e_2_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0f1bb1db5e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Social media literacy would increase the potential for fair and effective competition in the market, allowing local entrepreneurs to attract tourists who plan their trips on social media and the internet. It would also increase the opportunities for intergenerational collaboration in support for traditional and local businesses. Having a workbook will also allow people to learn at their own pace at any time, without requiring a burdensome time and financial commitment.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A key challenge is the lack of access to smartphones and other internet technologies which will allow the Zanzibaris to put their new technological literacy into practice. Particularly with older generations, it may also be difficult to generate motivation and sustained interest in internet marketing.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65a5c374d8_0_189: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5a5c374d8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Temi</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Negotiations and Financial Literacy</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An educational module on negotiations and financial literacy would serve to support Zanzibaris living in newly-developing tourist villages to be better positioned to benefit from new tourist investment. Such an educational module would cover the key laws and regulations regarding selling landed property, skills for negotiations, and financial principles related to profit-sharing and smart investment. This would expand on earlier initiatives to document land ownership and title deeds to provide newly recognized deed owners with education on how to make responsible investment decisions including learning the value of properties. </a:t>
            </a:r>
            <a:endParaRPr sz="12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Mitigate the inequalities already experienced in highly developed tourist villages in Zanzibar by equipping Zanzibaris with the financial and legal knowledge to effectively negotiate with foreign investors and therefore better benefit in the long term from tourist investment. Bolster Zanzibaris’ capacity for economic growth through avenues such as loans, small business operations, and personal financial literacy and give Zanzibaris a competitive advantage in personal and corporate wealth by providing knowledge on how to make responsible investment decisions.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The complexity of laws and regulations related to the sale of landed property and right of use in Zanzibar will make it difficult to create an educational module that is both comprehensive and accessible to those with varying educational backgrounds. Further, for some individuals there may be challenges in conveying the benefits of long-term investment over the short-term gain of immediate sale, and so the educational module should begin by ensuring the understanding and benefits of long-term investment.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0f4f67ce47_2_3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0f4f67ce47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Opportunities: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Mitigate the inequalities already experienced in highly developed tourist villages in Zanzibar by equipping Zanzibaris with the financial and legal knowledge to effectively negotiate with foreign investors and therefore better benefit in the long term from tourist investment. Bolster Zanzibaris’ capacity for economic growth through avenues such as loans, small business operations, and personal financial literacy and give Zanzibaris a competitive advantage in personal and corporate wealth by providing knowledge on how to make responsible investment decisions. </a:t>
            </a:r>
            <a:endParaRPr sz="1200">
              <a:solidFill>
                <a:schemeClr val="dk1"/>
              </a:solidFill>
              <a:latin typeface="Times New Roman"/>
              <a:ea typeface="Times New Roman"/>
              <a:cs typeface="Times New Roman"/>
              <a:sym typeface="Times New Roman"/>
            </a:endParaRPr>
          </a:p>
          <a:p>
            <a:pPr indent="-171450" lvl="0" marL="457200" rtl="0" algn="l">
              <a:lnSpc>
                <a:spcPct val="115000"/>
              </a:lnSpc>
              <a:spcBef>
                <a:spcPts val="0"/>
              </a:spcBef>
              <a:spcAft>
                <a:spcPts val="0"/>
              </a:spcAft>
              <a:buClr>
                <a:schemeClr val="dk1"/>
              </a:buClr>
              <a:buSzPts val="1100"/>
              <a:buFont typeface="Arial"/>
              <a:buNone/>
            </a:pPr>
            <a:r>
              <a:rPr b="1" lang="en-GB" sz="1200">
                <a:solidFill>
                  <a:schemeClr val="dk1"/>
                </a:solidFill>
                <a:latin typeface="Times New Roman"/>
                <a:ea typeface="Times New Roman"/>
                <a:cs typeface="Times New Roman"/>
                <a:sym typeface="Times New Roman"/>
              </a:rPr>
              <a:t>	</a:t>
            </a:r>
            <a:r>
              <a:rPr b="1" i="1" lang="en-GB" sz="1200">
                <a:solidFill>
                  <a:schemeClr val="dk1"/>
                </a:solidFill>
                <a:latin typeface="Times New Roman"/>
                <a:ea typeface="Times New Roman"/>
                <a:cs typeface="Times New Roman"/>
                <a:sym typeface="Times New Roman"/>
              </a:rPr>
              <a:t>Challenges:</a:t>
            </a:r>
            <a:r>
              <a:rPr b="1" lang="en-GB" sz="1200">
                <a:solidFill>
                  <a:schemeClr val="dk1"/>
                </a:solidFill>
                <a:latin typeface="Times New Roman"/>
                <a:ea typeface="Times New Roman"/>
                <a:cs typeface="Times New Roman"/>
                <a:sym typeface="Times New Roman"/>
              </a:rPr>
              <a:t> </a:t>
            </a:r>
            <a:r>
              <a:rPr lang="en-GB" sz="1200">
                <a:solidFill>
                  <a:schemeClr val="dk1"/>
                </a:solidFill>
                <a:latin typeface="Times New Roman"/>
                <a:ea typeface="Times New Roman"/>
                <a:cs typeface="Times New Roman"/>
                <a:sym typeface="Times New Roman"/>
              </a:rPr>
              <a:t>The complexity of laws and regulations related to the sale of landed property and right of use in Zanzibar will make it difficult to create an educational module that is both comprehensive and accessible to those with varying educational backgrounds. Further, for some individuals there may be challenges in conveying the benefits of long-term investment over the short-term gain of immediate sale, and so the educational module should begin by ensuring the understanding and benefits of long-term investment.</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f4f67ce47_2_5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0f4f67ce47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Educating tourists - julia</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The purpose of this educational initiative is to create easily accessible information for tourists to address the tensions that arise from cultural differences between tourists and locals. Information presented can involve local values, beliefs, the type of wardrobe appropriate in various places on the island, basic Swahili phrasing, Islamic prayer rituals, the importance of seaweed farmers and fishers, and other important topics. The tone of the materials should be invitational and light-hearted rather than didactic and preacherly, so that tourists feel that they are being welcomed into local culture rather than lectured to. This educational module will necessarily involve multiple formats, both online and physical, before and during a tourist’s visit to Zanzibar. We imagine the following components of the educational module:</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0f4f67ce47_2_6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0f4f67ce47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1200">
                <a:solidFill>
                  <a:schemeClr val="dk1"/>
                </a:solidFill>
                <a:latin typeface="Times New Roman"/>
                <a:ea typeface="Times New Roman"/>
                <a:cs typeface="Times New Roman"/>
                <a:sym typeface="Times New Roman"/>
              </a:rPr>
              <a:t>Educating tourists - julia</a:t>
            </a:r>
            <a:endParaRPr b="1" i="1"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short and welcoming video that introduces visitors to key aspects of the islands while mentioning cultural etiquette related to different spaces, including wearing more modest clothing while not on the beach or while interacting with Zanzibaris engaged in coastal livelihoods on the beach. This video can be posted on official websites linked to tourist travel in Zanzibar including the Zanzibar Commission for Tourism site, and if infrastructure allows, can be played in the airport while visitors wait for their visas.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Attractive informational graphics can be created and replicated at the entrances to beaches, on the doors of local restaurants and shops, and anywhere the local community sees fit to help inform tourists on how they can best respect the local culture and community.</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Materials can be developed to be made available in hotels for their guests to look through in order to become acquainted with local cultural norms. This would ideally be created with the input of willing hotel management to ensure that the style and tone are appropriate for that setting, and to secure the buy-in of hotel leadership.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0f4f67ce47_2_68: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0f4f67ce47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1200">
                <a:solidFill>
                  <a:schemeClr val="dk1"/>
                </a:solidFill>
                <a:latin typeface="Times New Roman"/>
                <a:ea typeface="Times New Roman"/>
                <a:cs typeface="Times New Roman"/>
                <a:sym typeface="Times New Roman"/>
              </a:rPr>
              <a:t>julia</a:t>
            </a:r>
            <a:endParaRPr b="1" i="1" sz="1200">
              <a:solidFill>
                <a:schemeClr val="dk1"/>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b="1" i="1" lang="en-GB" sz="1200">
                <a:solidFill>
                  <a:schemeClr val="dk1"/>
                </a:solidFill>
                <a:latin typeface="Times New Roman"/>
                <a:ea typeface="Times New Roman"/>
                <a:cs typeface="Times New Roman"/>
                <a:sym typeface="Times New Roman"/>
              </a:rPr>
              <a:t>Opportunities: </a:t>
            </a:r>
            <a:r>
              <a:rPr lang="en-GB" sz="1200">
                <a:solidFill>
                  <a:schemeClr val="dk1"/>
                </a:solidFill>
                <a:latin typeface="Times New Roman"/>
                <a:ea typeface="Times New Roman"/>
                <a:cs typeface="Times New Roman"/>
                <a:sym typeface="Times New Roman"/>
              </a:rPr>
              <a:t>Making information on how to respect the local culture accessible to tourists is a critical way to reduce tensions between locals and tourists. Tourists can understand the importance of wearing appropriate clothing when they are in villages or not in a beach area. Connecting with the community in this way will enrich the experience of the tourists.</a:t>
            </a:r>
            <a:endParaRPr sz="1200">
              <a:solidFill>
                <a:schemeClr val="dk1"/>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Clr>
                <a:schemeClr val="dk1"/>
              </a:buClr>
              <a:buSzPts val="1200"/>
              <a:buFont typeface="Times New Roman"/>
              <a:buChar char="○"/>
            </a:pPr>
            <a:r>
              <a:rPr b="1" i="1" lang="en-GB" sz="1200">
                <a:solidFill>
                  <a:schemeClr val="dk1"/>
                </a:solidFill>
                <a:latin typeface="Times New Roman"/>
                <a:ea typeface="Times New Roman"/>
                <a:cs typeface="Times New Roman"/>
                <a:sym typeface="Times New Roman"/>
              </a:rPr>
              <a:t>Challenges: </a:t>
            </a:r>
            <a:r>
              <a:rPr lang="en-GB" sz="1200">
                <a:solidFill>
                  <a:schemeClr val="dk1"/>
                </a:solidFill>
                <a:latin typeface="Times New Roman"/>
                <a:ea typeface="Times New Roman"/>
                <a:cs typeface="Times New Roman"/>
                <a:sym typeface="Times New Roman"/>
              </a:rPr>
              <a:t>If the tone of the materials is not invitational and light-hearted, tourists may feel imposed upon and resent the efforts to curb their behavior. Working with non-Zanzibaris to workshop the materials is thus vital to ensuring that the materials feel welcoming to outsiders. Tourists may also choose to ignore the information presented if they do not want to participate in creating an overall respectful environment. </a:t>
            </a:r>
            <a:endParaRPr b="1" i="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0f4f67ce47_2_8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0f4f67ce47_2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Esther - Intended Outcomes </a:t>
            </a:r>
            <a:endParaRPr i="1"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Intergenerational communication and connection, </a:t>
            </a:r>
            <a:r>
              <a:rPr lang="en-GB" sz="1200">
                <a:solidFill>
                  <a:schemeClr val="dk1"/>
                </a:solidFill>
                <a:latin typeface="Times New Roman"/>
                <a:ea typeface="Times New Roman"/>
                <a:cs typeface="Times New Roman"/>
                <a:sym typeface="Times New Roman"/>
              </a:rPr>
              <a:t>encouraging tech-savvy youth to help support older generations in using technology and social media to promote their businesses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Empower communities,</a:t>
            </a:r>
            <a:r>
              <a:rPr lang="en-GB" sz="1200">
                <a:solidFill>
                  <a:schemeClr val="dk1"/>
                </a:solidFill>
                <a:latin typeface="Times New Roman"/>
                <a:ea typeface="Times New Roman"/>
                <a:cs typeface="Times New Roman"/>
                <a:sym typeface="Times New Roman"/>
              </a:rPr>
              <a:t> through increased financial, social media, and marketing literacy and better understanding the value of their properties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Increase market diversification</a:t>
            </a:r>
            <a:r>
              <a:rPr lang="en-GB" sz="1200">
                <a:solidFill>
                  <a:schemeClr val="dk1"/>
                </a:solidFill>
                <a:latin typeface="Times New Roman"/>
                <a:ea typeface="Times New Roman"/>
                <a:cs typeface="Times New Roman"/>
                <a:sym typeface="Times New Roman"/>
              </a:rPr>
              <a:t> by offering opportunities for locals to capitalize on opportunities generated by increased tourism</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GB" sz="1200">
                <a:solidFill>
                  <a:schemeClr val="dk1"/>
                </a:solidFill>
                <a:latin typeface="Times New Roman"/>
                <a:ea typeface="Times New Roman"/>
                <a:cs typeface="Times New Roman"/>
                <a:sym typeface="Times New Roman"/>
              </a:rPr>
              <a:t>Mitigating intercultural tensions between tourists and Zanzibaris, </a:t>
            </a:r>
            <a:r>
              <a:rPr lang="en-GB" sz="1200">
                <a:solidFill>
                  <a:schemeClr val="dk1"/>
                </a:solidFill>
                <a:latin typeface="Times New Roman"/>
                <a:ea typeface="Times New Roman"/>
                <a:cs typeface="Times New Roman"/>
                <a:sym typeface="Times New Roman"/>
              </a:rPr>
              <a:t>through encouraging tourists to better understand and exhibit respect for local Zanzibari culture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0f4f67ce47_2_98: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0f4f67ce47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0f4f67ce47_2_9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0f4f67ce47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en-GB" sz="1200">
                <a:solidFill>
                  <a:schemeClr val="dk1"/>
                </a:solidFill>
                <a:latin typeface="Times New Roman"/>
                <a:ea typeface="Times New Roman"/>
                <a:cs typeface="Times New Roman"/>
                <a:sym typeface="Times New Roman"/>
              </a:rPr>
              <a:t>Appendix:</a:t>
            </a:r>
            <a:endParaRPr b="1" i="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This data was collected by a group of seven students, one staff member, and one professor, all from Boston College. After a semester of study and preparation, our group spent three weeks in Zanzibar conducting ethnographic research to gather information on how economic and environmental change has impacted the coastal livelihoods in Zanzibar. Our research allowed us to form connections with stakeholders around the island including government officials and agencies, business owners, employees, investors, native-born community members, and immigrants who have moved to Zanzibar to pursue opportunities in the tourism sector commonly referred to as foreigners. While our perspective and inherent biases as foreigners lends an incomplete picture of Zanzibar’s complexities, we intend for our research to draw on our outside lens to help construct an objective understanding of the changes occurring in Zanzibar.</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0f4f67ce47_2_117: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0f4f67ce47_2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65a5c374d8_0_148: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5a5c374d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Esther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5a5c374d8_0_16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5a5c374d8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Temi</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While tourism is one of the biggest contributors to the development of Zanzibar’s economy, Zanzibaris’ involvement in this sector is relatively low. Often, foreign investors are the ones to build hotels and attract or bring other expats with them to create successful businesses. When this happens, locals are excluded from the benefits of a prosperous tourism industry such as increased job opportunities. Tourism’s use of local resources coupled with barriers that prevent local involvement in the industry creates tension within communities. Locals also tend to resent tourists because of their lack of cultural awareness. This tension is also primarily due to a lack of communication, understanding, and difficulties in accessing resources. Education is a crucial method of creating synergy between stakeholders and increasing access to the benefits of tourism to locals.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0f4f67ce47_2_1: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0f4f67ce4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Julia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65a5c374d8_0_166: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5a5c374d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65a5c374d8_0_170: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5a5c374d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Esther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Asq Temi mentioned in the Statement of Issue, Zanzibaris have low involvement in tourism industry: Article published on mwananchi(mo</a:t>
            </a:r>
            <a:r>
              <a:rPr lang="en-GB" sz="1200">
                <a:solidFill>
                  <a:schemeClr val="dk1"/>
                </a:solidFill>
                <a:latin typeface="Times New Roman"/>
                <a:ea typeface="Times New Roman"/>
                <a:cs typeface="Times New Roman"/>
                <a:sym typeface="Times New Roman"/>
              </a:rPr>
              <a:t>-</a:t>
            </a:r>
            <a:r>
              <a:rPr lang="en-GB" sz="1200">
                <a:solidFill>
                  <a:schemeClr val="dk1"/>
                </a:solidFill>
                <a:latin typeface="Times New Roman"/>
                <a:ea typeface="Times New Roman"/>
                <a:cs typeface="Times New Roman"/>
                <a:sym typeface="Times New Roman"/>
              </a:rPr>
              <a:t>nanchi) by Jesse Mikofu “60.6 percent of tourism activities in Zanzibar are said to be done by foreigners…”(Mikofu 2024)</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This issue can be attributed to the lack of access to education:</a:t>
            </a:r>
            <a:endParaRPr sz="12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Keshodkar, in his book, Tourism and Social Change in Post-Socialist Zanzibar, talks about the struggles Zanzibaris face when trying to become involved in tourism: “People from the mainland possess the educational background, the linguistic skills and the willingness to work in tourism, in contrast to Zanzibaris, who often have lower education and are less qualified.”</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Another issues that puts zanzibaris at disadvantage has to do with One of the key factors in developing wealth: ownership of land.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Less than 15% of homeowners in Zanzibar possess official records that prove legal ownership of a property</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While there has been effort to improve the lack of land right such as  The Ministry of Lands, Energy and Water in collaboration with the Spatial Collective conducting a pilot project of measuring/documenting the land </a:t>
            </a:r>
            <a:r>
              <a:rPr lang="en-GB" sz="1200" u="sng">
                <a:solidFill>
                  <a:srgbClr val="1155CC"/>
                </a:solidFill>
                <a:latin typeface="Times New Roman"/>
                <a:ea typeface="Times New Roman"/>
                <a:cs typeface="Times New Roman"/>
                <a:sym typeface="Times New Roman"/>
                <a:hlinkClick r:id="rId2">
                  <a:extLst>
                    <a:ext uri="{A12FA001-AC4F-418D-AE19-62706E023703}">
                      <ahyp:hlinkClr val="tx"/>
                    </a:ext>
                  </a:extLst>
                </a:hlinkClick>
              </a:rPr>
              <a:t>(Cities Alliance)</a:t>
            </a:r>
            <a:r>
              <a:rPr lang="en-GB" sz="1200">
                <a:solidFill>
                  <a:schemeClr val="dk1"/>
                </a:solidFill>
                <a:latin typeface="Times New Roman"/>
                <a:ea typeface="Times New Roman"/>
                <a:cs typeface="Times New Roman"/>
                <a:sym typeface="Times New Roman"/>
              </a:rPr>
              <a:t> to try and rectify the lack of title deeds.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On the other hand, the complex nature of laws and regulations around land right of use, including establishment of  the Right of Occupancy, negotiating lease agreements, and creating shared-profits arrangements, places local Zanzibaris in a disadvantaged position compared to informed foreign investors.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0f4f67ce47_3_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0f4f67ce4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Temi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Interviews that we conducted with the local population revealed concerns regarding the unfair nature of the competition: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masseuse whose client base is mainly tourists and </a:t>
            </a:r>
            <a:r>
              <a:rPr lang="en-GB" sz="1200">
                <a:solidFill>
                  <a:schemeClr val="dk1"/>
                </a:solidFill>
                <a:highlight>
                  <a:srgbClr val="FFE599"/>
                </a:highlight>
                <a:latin typeface="Times New Roman"/>
                <a:ea typeface="Times New Roman"/>
                <a:cs typeface="Times New Roman"/>
                <a:sym typeface="Times New Roman"/>
              </a:rPr>
              <a:t>who initially partook in seaweed farming </a:t>
            </a:r>
            <a:r>
              <a:rPr lang="en-GB" sz="1200">
                <a:solidFill>
                  <a:schemeClr val="dk1"/>
                </a:solidFill>
                <a:latin typeface="Times New Roman"/>
                <a:ea typeface="Times New Roman"/>
                <a:cs typeface="Times New Roman"/>
                <a:sym typeface="Times New Roman"/>
              </a:rPr>
              <a:t>shared resentment of the lack of support in terms of training for business management and advertising to properly compete with the hotels. It is particularly important to support such small business operations given the difficulty for Zanzibaris to find direct employment within the hotels.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A local tour guide described the value of knowing different languages. He has been successful because he has been able to learn various languages such as English, French, and Italian, so he can communicate with tourists and build his business. However, those who do not have access to education to learn languages or basic financial literacy face greater barriers when trying to get involved in the tourism industry.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65a5c374d8_0_175: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5a5c374d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Julia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65a5c374d8_0_442:notes"/>
          <p:cNvSpPr/>
          <p:nvPr>
            <p:ph idx="2" type="sldImg"/>
          </p:nvPr>
        </p:nvSpPr>
        <p:spPr>
          <a:xfrm>
            <a:off x="38126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5a5c374d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Esther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Formulation of a curriculum on social media and marketing would benefit both Zanzibari business owners and tourists.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Most locally-owned businesses remain small in Zanzibar, while tourists have a limited way of knowing places to visit beyond well-known travel destinations.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Many tourists plan their trips online which creates </a:t>
            </a:r>
            <a:r>
              <a:rPr lang="en-GB" sz="1200">
                <a:solidFill>
                  <a:schemeClr val="dk1"/>
                </a:solidFill>
                <a:latin typeface="Times New Roman"/>
                <a:ea typeface="Times New Roman"/>
                <a:cs typeface="Times New Roman"/>
                <a:sym typeface="Times New Roman"/>
              </a:rPr>
              <a:t>challenges</a:t>
            </a:r>
            <a:r>
              <a:rPr lang="en-GB" sz="1200">
                <a:solidFill>
                  <a:schemeClr val="dk1"/>
                </a:solidFill>
                <a:latin typeface="Times New Roman"/>
                <a:ea typeface="Times New Roman"/>
                <a:cs typeface="Times New Roman"/>
                <a:sym typeface="Times New Roman"/>
              </a:rPr>
              <a:t> against the hyper-localized nature of Zanzibar businesses: people are unable to learn about local business and foreigners who have made their businesses more accessible and available for tourists are monopolize the industry.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Considering the conditions and culture of Zanzibar, it would be most effective to create a comprehensive and manageable curriculum with an accompanying workbook on marketing in an accessible format. We imagine that more tech-savvy young people might systematically support older generations’ engagement in the curriculum.</a:t>
            </a:r>
            <a:endParaRPr sz="12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20127" y="264411"/>
            <a:ext cx="3418933" cy="3504263"/>
          </a:xfrm>
          <a:custGeom>
            <a:rect b="b" l="l" r="r" t="t"/>
            <a:pathLst>
              <a:path extrusionOk="0" h="3504263" w="3418933">
                <a:moveTo>
                  <a:pt x="3393703" y="3457931"/>
                </a:moveTo>
                <a:cubicBezTo>
                  <a:pt x="3406497" y="3457931"/>
                  <a:pt x="3416869" y="3468303"/>
                  <a:pt x="3416869" y="3481097"/>
                </a:cubicBezTo>
                <a:cubicBezTo>
                  <a:pt x="3416869" y="3493891"/>
                  <a:pt x="3406497" y="3504263"/>
                  <a:pt x="3393703" y="3504263"/>
                </a:cubicBezTo>
                <a:cubicBezTo>
                  <a:pt x="3380909" y="3504263"/>
                  <a:pt x="3370537" y="3493891"/>
                  <a:pt x="3370537" y="3481097"/>
                </a:cubicBezTo>
                <a:cubicBezTo>
                  <a:pt x="3370537" y="3468303"/>
                  <a:pt x="3380909" y="3457931"/>
                  <a:pt x="3393703" y="3457931"/>
                </a:cubicBezTo>
                <a:close/>
                <a:moveTo>
                  <a:pt x="3216608" y="3457931"/>
                </a:moveTo>
                <a:cubicBezTo>
                  <a:pt x="3229402" y="3457931"/>
                  <a:pt x="3239774" y="3468303"/>
                  <a:pt x="3239774" y="3481097"/>
                </a:cubicBezTo>
                <a:cubicBezTo>
                  <a:pt x="3239774" y="3493891"/>
                  <a:pt x="3229402" y="3504263"/>
                  <a:pt x="3216608" y="3504263"/>
                </a:cubicBezTo>
                <a:cubicBezTo>
                  <a:pt x="3203814" y="3504263"/>
                  <a:pt x="3193442" y="3493891"/>
                  <a:pt x="3193442" y="3481097"/>
                </a:cubicBezTo>
                <a:cubicBezTo>
                  <a:pt x="3193442" y="3468303"/>
                  <a:pt x="3203814" y="3457931"/>
                  <a:pt x="3216608" y="3457931"/>
                </a:cubicBezTo>
                <a:close/>
                <a:moveTo>
                  <a:pt x="3039509" y="3457931"/>
                </a:moveTo>
                <a:cubicBezTo>
                  <a:pt x="3052303" y="3457931"/>
                  <a:pt x="3062675" y="3468303"/>
                  <a:pt x="3062675" y="3481097"/>
                </a:cubicBezTo>
                <a:cubicBezTo>
                  <a:pt x="3062675" y="3493891"/>
                  <a:pt x="3052303" y="3504263"/>
                  <a:pt x="3039509" y="3504263"/>
                </a:cubicBezTo>
                <a:cubicBezTo>
                  <a:pt x="3026715" y="3504263"/>
                  <a:pt x="3016343" y="3493891"/>
                  <a:pt x="3016343" y="3481097"/>
                </a:cubicBezTo>
                <a:cubicBezTo>
                  <a:pt x="3016343" y="3468303"/>
                  <a:pt x="3026715" y="3457931"/>
                  <a:pt x="3039509" y="3457931"/>
                </a:cubicBezTo>
                <a:close/>
                <a:moveTo>
                  <a:pt x="2862410" y="3457931"/>
                </a:moveTo>
                <a:cubicBezTo>
                  <a:pt x="2875204" y="3457931"/>
                  <a:pt x="2885576" y="3468303"/>
                  <a:pt x="2885576" y="3481097"/>
                </a:cubicBezTo>
                <a:cubicBezTo>
                  <a:pt x="2885576" y="3493891"/>
                  <a:pt x="2875204" y="3504263"/>
                  <a:pt x="2862410" y="3504263"/>
                </a:cubicBezTo>
                <a:cubicBezTo>
                  <a:pt x="2849616" y="3504263"/>
                  <a:pt x="2839244" y="3493891"/>
                  <a:pt x="2839244" y="3481097"/>
                </a:cubicBezTo>
                <a:cubicBezTo>
                  <a:pt x="2839244" y="3468303"/>
                  <a:pt x="2849616" y="3457931"/>
                  <a:pt x="2862410" y="3457931"/>
                </a:cubicBezTo>
                <a:close/>
                <a:moveTo>
                  <a:pt x="2685311" y="3457931"/>
                </a:moveTo>
                <a:cubicBezTo>
                  <a:pt x="2698105" y="3457931"/>
                  <a:pt x="2708477" y="3468303"/>
                  <a:pt x="2708477" y="3481097"/>
                </a:cubicBezTo>
                <a:cubicBezTo>
                  <a:pt x="2708477" y="3493891"/>
                  <a:pt x="2698105" y="3504263"/>
                  <a:pt x="2685311" y="3504263"/>
                </a:cubicBezTo>
                <a:cubicBezTo>
                  <a:pt x="2672517" y="3504263"/>
                  <a:pt x="2662145" y="3493891"/>
                  <a:pt x="2662145" y="3481097"/>
                </a:cubicBezTo>
                <a:cubicBezTo>
                  <a:pt x="2662145" y="3468303"/>
                  <a:pt x="2672517" y="3457931"/>
                  <a:pt x="2685311" y="3457931"/>
                </a:cubicBezTo>
                <a:close/>
                <a:moveTo>
                  <a:pt x="2508212" y="3457931"/>
                </a:moveTo>
                <a:cubicBezTo>
                  <a:pt x="2521006" y="3457931"/>
                  <a:pt x="2531378" y="3468303"/>
                  <a:pt x="2531378" y="3481097"/>
                </a:cubicBezTo>
                <a:cubicBezTo>
                  <a:pt x="2531378" y="3493891"/>
                  <a:pt x="2521006" y="3504263"/>
                  <a:pt x="2508212" y="3504263"/>
                </a:cubicBezTo>
                <a:cubicBezTo>
                  <a:pt x="2495418" y="3504263"/>
                  <a:pt x="2485046" y="3493891"/>
                  <a:pt x="2485046" y="3481097"/>
                </a:cubicBezTo>
                <a:cubicBezTo>
                  <a:pt x="2485046" y="3468303"/>
                  <a:pt x="2495418" y="3457931"/>
                  <a:pt x="2508212" y="3457931"/>
                </a:cubicBezTo>
                <a:close/>
                <a:moveTo>
                  <a:pt x="2331113" y="3457931"/>
                </a:moveTo>
                <a:cubicBezTo>
                  <a:pt x="2343907" y="3457931"/>
                  <a:pt x="2354279" y="3468303"/>
                  <a:pt x="2354279" y="3481097"/>
                </a:cubicBezTo>
                <a:cubicBezTo>
                  <a:pt x="2354279" y="3493891"/>
                  <a:pt x="2343907" y="3504263"/>
                  <a:pt x="2331113" y="3504263"/>
                </a:cubicBezTo>
                <a:cubicBezTo>
                  <a:pt x="2318319" y="3504263"/>
                  <a:pt x="2307947" y="3493891"/>
                  <a:pt x="2307947" y="3481097"/>
                </a:cubicBezTo>
                <a:cubicBezTo>
                  <a:pt x="2307947" y="3468303"/>
                  <a:pt x="2318319" y="3457931"/>
                  <a:pt x="2331113" y="3457931"/>
                </a:cubicBezTo>
                <a:close/>
                <a:moveTo>
                  <a:pt x="2154014" y="3457931"/>
                </a:moveTo>
                <a:cubicBezTo>
                  <a:pt x="2166808" y="3457931"/>
                  <a:pt x="2177180" y="3468303"/>
                  <a:pt x="2177180" y="3481097"/>
                </a:cubicBezTo>
                <a:cubicBezTo>
                  <a:pt x="2177180" y="3493891"/>
                  <a:pt x="2166808" y="3504263"/>
                  <a:pt x="2154014" y="3504263"/>
                </a:cubicBezTo>
                <a:cubicBezTo>
                  <a:pt x="2141220" y="3504263"/>
                  <a:pt x="2130848" y="3493891"/>
                  <a:pt x="2130848" y="3481097"/>
                </a:cubicBezTo>
                <a:cubicBezTo>
                  <a:pt x="2130848" y="3468303"/>
                  <a:pt x="2141220" y="3457931"/>
                  <a:pt x="2154014" y="3457931"/>
                </a:cubicBezTo>
                <a:close/>
                <a:moveTo>
                  <a:pt x="1976916" y="3457931"/>
                </a:moveTo>
                <a:cubicBezTo>
                  <a:pt x="1989710" y="3457931"/>
                  <a:pt x="2000082" y="3468303"/>
                  <a:pt x="2000082" y="3481097"/>
                </a:cubicBezTo>
                <a:cubicBezTo>
                  <a:pt x="2000082" y="3493891"/>
                  <a:pt x="1989710" y="3504263"/>
                  <a:pt x="1976916" y="3504263"/>
                </a:cubicBezTo>
                <a:cubicBezTo>
                  <a:pt x="1964122" y="3504263"/>
                  <a:pt x="1953750" y="3493891"/>
                  <a:pt x="1953750" y="3481097"/>
                </a:cubicBezTo>
                <a:cubicBezTo>
                  <a:pt x="1953750" y="3468303"/>
                  <a:pt x="1964122" y="3457931"/>
                  <a:pt x="1976916" y="3457931"/>
                </a:cubicBezTo>
                <a:close/>
                <a:moveTo>
                  <a:pt x="1799817" y="3457931"/>
                </a:moveTo>
                <a:cubicBezTo>
                  <a:pt x="1812611" y="3457931"/>
                  <a:pt x="1822983" y="3468303"/>
                  <a:pt x="1822983" y="3481097"/>
                </a:cubicBezTo>
                <a:cubicBezTo>
                  <a:pt x="1822983" y="3493891"/>
                  <a:pt x="1812611" y="3504263"/>
                  <a:pt x="1799817" y="3504263"/>
                </a:cubicBezTo>
                <a:cubicBezTo>
                  <a:pt x="1787023" y="3504263"/>
                  <a:pt x="1776651" y="3493891"/>
                  <a:pt x="1776651" y="3481097"/>
                </a:cubicBezTo>
                <a:cubicBezTo>
                  <a:pt x="1776651" y="3468303"/>
                  <a:pt x="1787023" y="3457931"/>
                  <a:pt x="1799817" y="3457931"/>
                </a:cubicBezTo>
                <a:close/>
                <a:moveTo>
                  <a:pt x="1625306" y="3457931"/>
                </a:moveTo>
                <a:cubicBezTo>
                  <a:pt x="1638100" y="3457931"/>
                  <a:pt x="1648473" y="3468303"/>
                  <a:pt x="1648473" y="3481097"/>
                </a:cubicBezTo>
                <a:cubicBezTo>
                  <a:pt x="1648473" y="3493891"/>
                  <a:pt x="1638100" y="3504263"/>
                  <a:pt x="1625306" y="3504263"/>
                </a:cubicBezTo>
                <a:cubicBezTo>
                  <a:pt x="1612511" y="3504263"/>
                  <a:pt x="1602138" y="3493891"/>
                  <a:pt x="1602138" y="3481097"/>
                </a:cubicBezTo>
                <a:cubicBezTo>
                  <a:pt x="1602138" y="3468303"/>
                  <a:pt x="1612511" y="3457931"/>
                  <a:pt x="1625306" y="3457931"/>
                </a:cubicBezTo>
                <a:close/>
                <a:moveTo>
                  <a:pt x="1448212" y="3457931"/>
                </a:moveTo>
                <a:cubicBezTo>
                  <a:pt x="1461006" y="3457931"/>
                  <a:pt x="1471378" y="3468303"/>
                  <a:pt x="1471378" y="3481097"/>
                </a:cubicBezTo>
                <a:cubicBezTo>
                  <a:pt x="1471378" y="3493891"/>
                  <a:pt x="1461006" y="3504263"/>
                  <a:pt x="1448212" y="3504263"/>
                </a:cubicBezTo>
                <a:cubicBezTo>
                  <a:pt x="1435419" y="3504263"/>
                  <a:pt x="1425046" y="3493891"/>
                  <a:pt x="1425046" y="3481097"/>
                </a:cubicBezTo>
                <a:cubicBezTo>
                  <a:pt x="1425046" y="3468303"/>
                  <a:pt x="1435419" y="3457931"/>
                  <a:pt x="1448212" y="3457931"/>
                </a:cubicBezTo>
                <a:close/>
                <a:moveTo>
                  <a:pt x="1271113" y="3457931"/>
                </a:moveTo>
                <a:cubicBezTo>
                  <a:pt x="1283907" y="3457931"/>
                  <a:pt x="1294280" y="3468303"/>
                  <a:pt x="1294280" y="3481097"/>
                </a:cubicBezTo>
                <a:cubicBezTo>
                  <a:pt x="1294280" y="3493891"/>
                  <a:pt x="1283907" y="3504263"/>
                  <a:pt x="1271113" y="3504263"/>
                </a:cubicBezTo>
                <a:cubicBezTo>
                  <a:pt x="1258320" y="3504263"/>
                  <a:pt x="1247948" y="3493891"/>
                  <a:pt x="1247948" y="3481097"/>
                </a:cubicBezTo>
                <a:cubicBezTo>
                  <a:pt x="1247948" y="3468303"/>
                  <a:pt x="1258320" y="3457931"/>
                  <a:pt x="1271113" y="3457931"/>
                </a:cubicBezTo>
                <a:close/>
                <a:moveTo>
                  <a:pt x="1094017" y="3457931"/>
                </a:moveTo>
                <a:cubicBezTo>
                  <a:pt x="1106812" y="3457931"/>
                  <a:pt x="1117183" y="3468303"/>
                  <a:pt x="1117183" y="3481097"/>
                </a:cubicBezTo>
                <a:cubicBezTo>
                  <a:pt x="1117183" y="3493891"/>
                  <a:pt x="1106812" y="3504263"/>
                  <a:pt x="1094017" y="3504263"/>
                </a:cubicBezTo>
                <a:cubicBezTo>
                  <a:pt x="1081222" y="3504263"/>
                  <a:pt x="1070849" y="3493891"/>
                  <a:pt x="1070849" y="3481097"/>
                </a:cubicBezTo>
                <a:cubicBezTo>
                  <a:pt x="1070849" y="3468303"/>
                  <a:pt x="1081222" y="3457931"/>
                  <a:pt x="1094017" y="3457931"/>
                </a:cubicBezTo>
                <a:close/>
                <a:moveTo>
                  <a:pt x="916917" y="3457931"/>
                </a:moveTo>
                <a:cubicBezTo>
                  <a:pt x="929711" y="3457931"/>
                  <a:pt x="940082" y="3468303"/>
                  <a:pt x="940082" y="3481097"/>
                </a:cubicBezTo>
                <a:cubicBezTo>
                  <a:pt x="940082" y="3493891"/>
                  <a:pt x="929711" y="3504263"/>
                  <a:pt x="916917" y="3504263"/>
                </a:cubicBezTo>
                <a:cubicBezTo>
                  <a:pt x="904120" y="3504263"/>
                  <a:pt x="893750" y="3493891"/>
                  <a:pt x="893750" y="3481097"/>
                </a:cubicBezTo>
                <a:cubicBezTo>
                  <a:pt x="893750" y="3468303"/>
                  <a:pt x="904120" y="3457931"/>
                  <a:pt x="916917" y="3457931"/>
                </a:cubicBezTo>
                <a:close/>
                <a:moveTo>
                  <a:pt x="739818" y="3457931"/>
                </a:moveTo>
                <a:cubicBezTo>
                  <a:pt x="752612" y="3457931"/>
                  <a:pt x="762984" y="3468303"/>
                  <a:pt x="762984" y="3481097"/>
                </a:cubicBezTo>
                <a:cubicBezTo>
                  <a:pt x="762984" y="3493891"/>
                  <a:pt x="752612" y="3504263"/>
                  <a:pt x="739818" y="3504263"/>
                </a:cubicBezTo>
                <a:cubicBezTo>
                  <a:pt x="727024" y="3504263"/>
                  <a:pt x="716652" y="3493891"/>
                  <a:pt x="716652" y="3481097"/>
                </a:cubicBezTo>
                <a:cubicBezTo>
                  <a:pt x="716652" y="3468303"/>
                  <a:pt x="727024" y="3457931"/>
                  <a:pt x="739818" y="3457931"/>
                </a:cubicBezTo>
                <a:close/>
                <a:moveTo>
                  <a:pt x="562718" y="3457931"/>
                </a:moveTo>
                <a:cubicBezTo>
                  <a:pt x="575512" y="3457931"/>
                  <a:pt x="585884" y="3468303"/>
                  <a:pt x="585884" y="3481097"/>
                </a:cubicBezTo>
                <a:cubicBezTo>
                  <a:pt x="585884" y="3493891"/>
                  <a:pt x="575512" y="3504263"/>
                  <a:pt x="562718" y="3504263"/>
                </a:cubicBezTo>
                <a:cubicBezTo>
                  <a:pt x="549924" y="3504263"/>
                  <a:pt x="539552" y="3493891"/>
                  <a:pt x="539552" y="3481097"/>
                </a:cubicBezTo>
                <a:cubicBezTo>
                  <a:pt x="539552" y="3468303"/>
                  <a:pt x="549924" y="3457931"/>
                  <a:pt x="562718" y="3457931"/>
                </a:cubicBezTo>
                <a:close/>
                <a:moveTo>
                  <a:pt x="385620" y="3457931"/>
                </a:moveTo>
                <a:cubicBezTo>
                  <a:pt x="398414" y="3457931"/>
                  <a:pt x="408785" y="3468303"/>
                  <a:pt x="408785" y="3481097"/>
                </a:cubicBezTo>
                <a:cubicBezTo>
                  <a:pt x="408785" y="3493891"/>
                  <a:pt x="398414" y="3504263"/>
                  <a:pt x="385620" y="3504263"/>
                </a:cubicBezTo>
                <a:cubicBezTo>
                  <a:pt x="372826" y="3504263"/>
                  <a:pt x="362454" y="3493891"/>
                  <a:pt x="362454" y="3481097"/>
                </a:cubicBezTo>
                <a:cubicBezTo>
                  <a:pt x="362454" y="3468303"/>
                  <a:pt x="372826" y="3457931"/>
                  <a:pt x="385620" y="3457931"/>
                </a:cubicBezTo>
                <a:close/>
                <a:moveTo>
                  <a:pt x="208521" y="3457931"/>
                </a:moveTo>
                <a:cubicBezTo>
                  <a:pt x="221315" y="3457931"/>
                  <a:pt x="231687" y="3468303"/>
                  <a:pt x="231687" y="3481097"/>
                </a:cubicBezTo>
                <a:cubicBezTo>
                  <a:pt x="231687" y="3493891"/>
                  <a:pt x="221315" y="3504263"/>
                  <a:pt x="208521" y="3504263"/>
                </a:cubicBezTo>
                <a:cubicBezTo>
                  <a:pt x="195727" y="3504263"/>
                  <a:pt x="185355" y="3493891"/>
                  <a:pt x="185355" y="3481097"/>
                </a:cubicBezTo>
                <a:cubicBezTo>
                  <a:pt x="185355" y="3468303"/>
                  <a:pt x="195727" y="3457931"/>
                  <a:pt x="208521" y="3457931"/>
                </a:cubicBezTo>
                <a:close/>
                <a:moveTo>
                  <a:pt x="31422" y="3457931"/>
                </a:moveTo>
                <a:cubicBezTo>
                  <a:pt x="44216" y="3457931"/>
                  <a:pt x="54588" y="3468303"/>
                  <a:pt x="54588" y="3481097"/>
                </a:cubicBezTo>
                <a:cubicBezTo>
                  <a:pt x="54588" y="3493891"/>
                  <a:pt x="44216" y="3504263"/>
                  <a:pt x="31422" y="3504263"/>
                </a:cubicBezTo>
                <a:cubicBezTo>
                  <a:pt x="18628" y="3504263"/>
                  <a:pt x="8256" y="3493891"/>
                  <a:pt x="8256" y="3481097"/>
                </a:cubicBezTo>
                <a:cubicBezTo>
                  <a:pt x="8256" y="3468303"/>
                  <a:pt x="18628" y="3457931"/>
                  <a:pt x="31422" y="3457931"/>
                </a:cubicBezTo>
                <a:close/>
                <a:moveTo>
                  <a:pt x="3395767" y="3286567"/>
                </a:moveTo>
                <a:cubicBezTo>
                  <a:pt x="3408561" y="3286567"/>
                  <a:pt x="3418933" y="3296939"/>
                  <a:pt x="3418933" y="3309733"/>
                </a:cubicBezTo>
                <a:cubicBezTo>
                  <a:pt x="3418933" y="3322527"/>
                  <a:pt x="3408561" y="3332899"/>
                  <a:pt x="3395767" y="3332899"/>
                </a:cubicBezTo>
                <a:cubicBezTo>
                  <a:pt x="3382973" y="3332899"/>
                  <a:pt x="3372601" y="3322527"/>
                  <a:pt x="3372601" y="3309733"/>
                </a:cubicBezTo>
                <a:cubicBezTo>
                  <a:pt x="3372601" y="3296939"/>
                  <a:pt x="3382973" y="3286567"/>
                  <a:pt x="3395767" y="3286567"/>
                </a:cubicBezTo>
                <a:close/>
                <a:moveTo>
                  <a:pt x="3218672" y="3286567"/>
                </a:moveTo>
                <a:cubicBezTo>
                  <a:pt x="3231466" y="3286567"/>
                  <a:pt x="3241838" y="3296939"/>
                  <a:pt x="3241838" y="3309733"/>
                </a:cubicBezTo>
                <a:cubicBezTo>
                  <a:pt x="3241838" y="3322527"/>
                  <a:pt x="3231466" y="3332899"/>
                  <a:pt x="3218672" y="3332899"/>
                </a:cubicBezTo>
                <a:cubicBezTo>
                  <a:pt x="3205878" y="3332899"/>
                  <a:pt x="3195506" y="3322527"/>
                  <a:pt x="3195506" y="3309733"/>
                </a:cubicBezTo>
                <a:cubicBezTo>
                  <a:pt x="3195506" y="3296939"/>
                  <a:pt x="3205878" y="3286567"/>
                  <a:pt x="3218672" y="3286567"/>
                </a:cubicBezTo>
                <a:close/>
                <a:moveTo>
                  <a:pt x="3041573" y="3286567"/>
                </a:moveTo>
                <a:cubicBezTo>
                  <a:pt x="3054367" y="3286567"/>
                  <a:pt x="3064739" y="3296939"/>
                  <a:pt x="3064739" y="3309733"/>
                </a:cubicBezTo>
                <a:cubicBezTo>
                  <a:pt x="3064739" y="3322527"/>
                  <a:pt x="3054367" y="3332899"/>
                  <a:pt x="3041573" y="3332899"/>
                </a:cubicBezTo>
                <a:cubicBezTo>
                  <a:pt x="3028779" y="3332899"/>
                  <a:pt x="3018407" y="3322527"/>
                  <a:pt x="3018407" y="3309733"/>
                </a:cubicBezTo>
                <a:cubicBezTo>
                  <a:pt x="3018407" y="3296939"/>
                  <a:pt x="3028779" y="3286567"/>
                  <a:pt x="3041573" y="3286567"/>
                </a:cubicBezTo>
                <a:close/>
                <a:moveTo>
                  <a:pt x="2864474" y="3286567"/>
                </a:moveTo>
                <a:cubicBezTo>
                  <a:pt x="2877268" y="3286567"/>
                  <a:pt x="2887640" y="3296939"/>
                  <a:pt x="2887640" y="3309733"/>
                </a:cubicBezTo>
                <a:cubicBezTo>
                  <a:pt x="2887640" y="3322527"/>
                  <a:pt x="2877268" y="3332899"/>
                  <a:pt x="2864474" y="3332899"/>
                </a:cubicBezTo>
                <a:cubicBezTo>
                  <a:pt x="2851680" y="3332899"/>
                  <a:pt x="2841308" y="3322527"/>
                  <a:pt x="2841308" y="3309733"/>
                </a:cubicBezTo>
                <a:cubicBezTo>
                  <a:pt x="2841308" y="3296939"/>
                  <a:pt x="2851680" y="3286567"/>
                  <a:pt x="2864474" y="3286567"/>
                </a:cubicBezTo>
                <a:close/>
                <a:moveTo>
                  <a:pt x="2687375" y="3286567"/>
                </a:moveTo>
                <a:cubicBezTo>
                  <a:pt x="2700169" y="3286567"/>
                  <a:pt x="2710541" y="3296939"/>
                  <a:pt x="2710541" y="3309733"/>
                </a:cubicBezTo>
                <a:cubicBezTo>
                  <a:pt x="2710541" y="3322527"/>
                  <a:pt x="2700169" y="3332899"/>
                  <a:pt x="2687375" y="3332899"/>
                </a:cubicBezTo>
                <a:cubicBezTo>
                  <a:pt x="2674581" y="3332899"/>
                  <a:pt x="2664209" y="3322527"/>
                  <a:pt x="2664209" y="3309733"/>
                </a:cubicBezTo>
                <a:cubicBezTo>
                  <a:pt x="2664209" y="3296939"/>
                  <a:pt x="2674581" y="3286567"/>
                  <a:pt x="2687375" y="3286567"/>
                </a:cubicBezTo>
                <a:close/>
                <a:moveTo>
                  <a:pt x="2510277" y="3286567"/>
                </a:moveTo>
                <a:cubicBezTo>
                  <a:pt x="2523071" y="3286567"/>
                  <a:pt x="2533443" y="3296939"/>
                  <a:pt x="2533443" y="3309733"/>
                </a:cubicBezTo>
                <a:cubicBezTo>
                  <a:pt x="2533443" y="3322527"/>
                  <a:pt x="2523071" y="3332899"/>
                  <a:pt x="2510277" y="3332899"/>
                </a:cubicBezTo>
                <a:cubicBezTo>
                  <a:pt x="2497483" y="3332899"/>
                  <a:pt x="2487111" y="3322527"/>
                  <a:pt x="2487111" y="3309733"/>
                </a:cubicBezTo>
                <a:cubicBezTo>
                  <a:pt x="2487111" y="3296939"/>
                  <a:pt x="2497483" y="3286567"/>
                  <a:pt x="2510277" y="3286567"/>
                </a:cubicBezTo>
                <a:close/>
                <a:moveTo>
                  <a:pt x="2333178" y="3286567"/>
                </a:moveTo>
                <a:cubicBezTo>
                  <a:pt x="2345972" y="3286567"/>
                  <a:pt x="2356344" y="3296939"/>
                  <a:pt x="2356344" y="3309733"/>
                </a:cubicBezTo>
                <a:cubicBezTo>
                  <a:pt x="2356344" y="3322527"/>
                  <a:pt x="2345972" y="3332899"/>
                  <a:pt x="2333178" y="3332899"/>
                </a:cubicBezTo>
                <a:cubicBezTo>
                  <a:pt x="2320384" y="3332899"/>
                  <a:pt x="2310012" y="3322527"/>
                  <a:pt x="2310012" y="3309733"/>
                </a:cubicBezTo>
                <a:cubicBezTo>
                  <a:pt x="2310012" y="3296939"/>
                  <a:pt x="2320384" y="3286567"/>
                  <a:pt x="2333178" y="3286567"/>
                </a:cubicBezTo>
                <a:close/>
                <a:moveTo>
                  <a:pt x="2156079" y="3286567"/>
                </a:moveTo>
                <a:cubicBezTo>
                  <a:pt x="2168873" y="3286567"/>
                  <a:pt x="2179245" y="3296939"/>
                  <a:pt x="2179245" y="3309733"/>
                </a:cubicBezTo>
                <a:cubicBezTo>
                  <a:pt x="2179245" y="3322527"/>
                  <a:pt x="2168873" y="3332899"/>
                  <a:pt x="2156079" y="3332899"/>
                </a:cubicBezTo>
                <a:cubicBezTo>
                  <a:pt x="2143285" y="3332899"/>
                  <a:pt x="2132913" y="3322527"/>
                  <a:pt x="2132913" y="3309733"/>
                </a:cubicBezTo>
                <a:cubicBezTo>
                  <a:pt x="2132913" y="3296939"/>
                  <a:pt x="2143285" y="3286567"/>
                  <a:pt x="2156079" y="3286567"/>
                </a:cubicBezTo>
                <a:close/>
                <a:moveTo>
                  <a:pt x="1978980" y="3286567"/>
                </a:moveTo>
                <a:cubicBezTo>
                  <a:pt x="1991774" y="3286567"/>
                  <a:pt x="2002146" y="3296939"/>
                  <a:pt x="2002146" y="3309733"/>
                </a:cubicBezTo>
                <a:cubicBezTo>
                  <a:pt x="2002146" y="3322527"/>
                  <a:pt x="1991774" y="3332899"/>
                  <a:pt x="1978980" y="3332899"/>
                </a:cubicBezTo>
                <a:cubicBezTo>
                  <a:pt x="1966186" y="3332899"/>
                  <a:pt x="1955814" y="3322527"/>
                  <a:pt x="1955814" y="3309733"/>
                </a:cubicBezTo>
                <a:cubicBezTo>
                  <a:pt x="1955814" y="3296939"/>
                  <a:pt x="1966186" y="3286567"/>
                  <a:pt x="1978980" y="3286567"/>
                </a:cubicBezTo>
                <a:close/>
                <a:moveTo>
                  <a:pt x="1801881" y="3286567"/>
                </a:moveTo>
                <a:cubicBezTo>
                  <a:pt x="1814675" y="3286567"/>
                  <a:pt x="1825047" y="3296939"/>
                  <a:pt x="1825047" y="3309733"/>
                </a:cubicBezTo>
                <a:cubicBezTo>
                  <a:pt x="1825047" y="3322527"/>
                  <a:pt x="1814675" y="3332899"/>
                  <a:pt x="1801881" y="3332899"/>
                </a:cubicBezTo>
                <a:cubicBezTo>
                  <a:pt x="1789087" y="3332899"/>
                  <a:pt x="1778715" y="3322527"/>
                  <a:pt x="1778715" y="3309733"/>
                </a:cubicBezTo>
                <a:cubicBezTo>
                  <a:pt x="1778715" y="3296939"/>
                  <a:pt x="1789087" y="3286567"/>
                  <a:pt x="1801881" y="3286567"/>
                </a:cubicBezTo>
                <a:close/>
                <a:moveTo>
                  <a:pt x="1627371" y="3286567"/>
                </a:moveTo>
                <a:cubicBezTo>
                  <a:pt x="1640166" y="3286567"/>
                  <a:pt x="1650538" y="3296939"/>
                  <a:pt x="1650538" y="3309733"/>
                </a:cubicBezTo>
                <a:cubicBezTo>
                  <a:pt x="1650538" y="3322527"/>
                  <a:pt x="1640166" y="3332899"/>
                  <a:pt x="1627371" y="3332899"/>
                </a:cubicBezTo>
                <a:cubicBezTo>
                  <a:pt x="1614575" y="3332899"/>
                  <a:pt x="1604203" y="3322527"/>
                  <a:pt x="1604203" y="3309733"/>
                </a:cubicBezTo>
                <a:cubicBezTo>
                  <a:pt x="1604203" y="3296939"/>
                  <a:pt x="1614575" y="3286567"/>
                  <a:pt x="1627371" y="3286567"/>
                </a:cubicBezTo>
                <a:close/>
                <a:moveTo>
                  <a:pt x="1450277" y="3286567"/>
                </a:moveTo>
                <a:cubicBezTo>
                  <a:pt x="1463071" y="3286567"/>
                  <a:pt x="1473442" y="3296939"/>
                  <a:pt x="1473442" y="3309733"/>
                </a:cubicBezTo>
                <a:cubicBezTo>
                  <a:pt x="1473442" y="3322527"/>
                  <a:pt x="1463071" y="3332899"/>
                  <a:pt x="1450277" y="3332899"/>
                </a:cubicBezTo>
                <a:cubicBezTo>
                  <a:pt x="1437483" y="3332899"/>
                  <a:pt x="1427111" y="3322527"/>
                  <a:pt x="1427111" y="3309733"/>
                </a:cubicBezTo>
                <a:cubicBezTo>
                  <a:pt x="1427111" y="3296939"/>
                  <a:pt x="1437483" y="3286567"/>
                  <a:pt x="1450277" y="3286567"/>
                </a:cubicBezTo>
                <a:close/>
                <a:moveTo>
                  <a:pt x="1273178" y="3286567"/>
                </a:moveTo>
                <a:cubicBezTo>
                  <a:pt x="1285972" y="3286567"/>
                  <a:pt x="1296345" y="3296939"/>
                  <a:pt x="1296345" y="3309733"/>
                </a:cubicBezTo>
                <a:cubicBezTo>
                  <a:pt x="1296345" y="3322527"/>
                  <a:pt x="1285972" y="3332899"/>
                  <a:pt x="1273178" y="3332899"/>
                </a:cubicBezTo>
                <a:cubicBezTo>
                  <a:pt x="1260384" y="3332899"/>
                  <a:pt x="1250012" y="3322527"/>
                  <a:pt x="1250012" y="3309733"/>
                </a:cubicBezTo>
                <a:cubicBezTo>
                  <a:pt x="1250012" y="3296939"/>
                  <a:pt x="1260384" y="3286567"/>
                  <a:pt x="1273178" y="3286567"/>
                </a:cubicBezTo>
                <a:close/>
                <a:moveTo>
                  <a:pt x="1096081" y="3286567"/>
                </a:moveTo>
                <a:cubicBezTo>
                  <a:pt x="1108877" y="3286567"/>
                  <a:pt x="1119247" y="3296939"/>
                  <a:pt x="1119247" y="3309733"/>
                </a:cubicBezTo>
                <a:cubicBezTo>
                  <a:pt x="1119247" y="3322527"/>
                  <a:pt x="1108877" y="3332899"/>
                  <a:pt x="1096081" y="3332899"/>
                </a:cubicBezTo>
                <a:cubicBezTo>
                  <a:pt x="1083286" y="3332899"/>
                  <a:pt x="1072914" y="3322527"/>
                  <a:pt x="1072914" y="3309733"/>
                </a:cubicBezTo>
                <a:cubicBezTo>
                  <a:pt x="1072914" y="3296939"/>
                  <a:pt x="1083286" y="3286567"/>
                  <a:pt x="1096081" y="3286567"/>
                </a:cubicBezTo>
                <a:close/>
                <a:moveTo>
                  <a:pt x="918981" y="3286567"/>
                </a:moveTo>
                <a:cubicBezTo>
                  <a:pt x="931774" y="3286567"/>
                  <a:pt x="942147" y="3296939"/>
                  <a:pt x="942147" y="3309733"/>
                </a:cubicBezTo>
                <a:cubicBezTo>
                  <a:pt x="942147" y="3322527"/>
                  <a:pt x="931774" y="3332899"/>
                  <a:pt x="918981" y="3332899"/>
                </a:cubicBezTo>
                <a:cubicBezTo>
                  <a:pt x="906186" y="3332899"/>
                  <a:pt x="895815" y="3322527"/>
                  <a:pt x="895815" y="3309733"/>
                </a:cubicBezTo>
                <a:cubicBezTo>
                  <a:pt x="895815" y="3296939"/>
                  <a:pt x="906186" y="3286567"/>
                  <a:pt x="918981" y="3286567"/>
                </a:cubicBezTo>
                <a:close/>
                <a:moveTo>
                  <a:pt x="741884" y="3286567"/>
                </a:moveTo>
                <a:cubicBezTo>
                  <a:pt x="754678" y="3286567"/>
                  <a:pt x="765050" y="3296939"/>
                  <a:pt x="765050" y="3309733"/>
                </a:cubicBezTo>
                <a:cubicBezTo>
                  <a:pt x="765050" y="3322527"/>
                  <a:pt x="754678" y="3332899"/>
                  <a:pt x="741884" y="3332899"/>
                </a:cubicBezTo>
                <a:cubicBezTo>
                  <a:pt x="729090" y="3332899"/>
                  <a:pt x="718718" y="3322527"/>
                  <a:pt x="718718" y="3309733"/>
                </a:cubicBezTo>
                <a:cubicBezTo>
                  <a:pt x="718718" y="3296939"/>
                  <a:pt x="729090" y="3286567"/>
                  <a:pt x="741884" y="3286567"/>
                </a:cubicBezTo>
                <a:close/>
                <a:moveTo>
                  <a:pt x="564784" y="3286567"/>
                </a:moveTo>
                <a:cubicBezTo>
                  <a:pt x="577578" y="3286567"/>
                  <a:pt x="587950" y="3296939"/>
                  <a:pt x="587950" y="3309733"/>
                </a:cubicBezTo>
                <a:cubicBezTo>
                  <a:pt x="587950" y="3322527"/>
                  <a:pt x="577578" y="3332899"/>
                  <a:pt x="564784" y="3332899"/>
                </a:cubicBezTo>
                <a:cubicBezTo>
                  <a:pt x="551990" y="3332899"/>
                  <a:pt x="541618" y="3322527"/>
                  <a:pt x="541618" y="3309733"/>
                </a:cubicBezTo>
                <a:cubicBezTo>
                  <a:pt x="541618" y="3296939"/>
                  <a:pt x="551990" y="3286567"/>
                  <a:pt x="564784" y="3286567"/>
                </a:cubicBezTo>
                <a:close/>
                <a:moveTo>
                  <a:pt x="387686" y="3286567"/>
                </a:moveTo>
                <a:cubicBezTo>
                  <a:pt x="400479" y="3286567"/>
                  <a:pt x="410851" y="3296939"/>
                  <a:pt x="410851" y="3309733"/>
                </a:cubicBezTo>
                <a:cubicBezTo>
                  <a:pt x="410851" y="3322527"/>
                  <a:pt x="400479" y="3332899"/>
                  <a:pt x="387686" y="3332899"/>
                </a:cubicBezTo>
                <a:cubicBezTo>
                  <a:pt x="374891" y="3332899"/>
                  <a:pt x="364519" y="3322527"/>
                  <a:pt x="364519" y="3309733"/>
                </a:cubicBezTo>
                <a:cubicBezTo>
                  <a:pt x="364519" y="3296939"/>
                  <a:pt x="374891" y="3286567"/>
                  <a:pt x="387686" y="3286567"/>
                </a:cubicBezTo>
                <a:close/>
                <a:moveTo>
                  <a:pt x="210585" y="3286567"/>
                </a:moveTo>
                <a:cubicBezTo>
                  <a:pt x="223379" y="3286567"/>
                  <a:pt x="233751" y="3296939"/>
                  <a:pt x="233751" y="3309733"/>
                </a:cubicBezTo>
                <a:cubicBezTo>
                  <a:pt x="233751" y="3322527"/>
                  <a:pt x="223379" y="3332899"/>
                  <a:pt x="210585" y="3332899"/>
                </a:cubicBezTo>
                <a:cubicBezTo>
                  <a:pt x="197791" y="3332899"/>
                  <a:pt x="187419" y="3322527"/>
                  <a:pt x="187419" y="3309733"/>
                </a:cubicBezTo>
                <a:cubicBezTo>
                  <a:pt x="187419" y="3296939"/>
                  <a:pt x="197791" y="3286567"/>
                  <a:pt x="210585" y="3286567"/>
                </a:cubicBezTo>
                <a:close/>
                <a:moveTo>
                  <a:pt x="33487" y="3286567"/>
                </a:moveTo>
                <a:cubicBezTo>
                  <a:pt x="46281" y="3286567"/>
                  <a:pt x="56653" y="3296939"/>
                  <a:pt x="56653" y="3309733"/>
                </a:cubicBezTo>
                <a:cubicBezTo>
                  <a:pt x="56653" y="3322527"/>
                  <a:pt x="46281" y="3332899"/>
                  <a:pt x="33487" y="3332899"/>
                </a:cubicBezTo>
                <a:cubicBezTo>
                  <a:pt x="20693" y="3332899"/>
                  <a:pt x="10321" y="3322527"/>
                  <a:pt x="10321" y="3309733"/>
                </a:cubicBezTo>
                <a:cubicBezTo>
                  <a:pt x="10321" y="3296939"/>
                  <a:pt x="20693" y="3286567"/>
                  <a:pt x="33487" y="3286567"/>
                </a:cubicBezTo>
                <a:close/>
                <a:moveTo>
                  <a:pt x="3389573" y="3094558"/>
                </a:moveTo>
                <a:cubicBezTo>
                  <a:pt x="3402367" y="3094558"/>
                  <a:pt x="3412739" y="3104930"/>
                  <a:pt x="3412739" y="3117724"/>
                </a:cubicBezTo>
                <a:cubicBezTo>
                  <a:pt x="3412739" y="3130518"/>
                  <a:pt x="3402367" y="3140890"/>
                  <a:pt x="3389573" y="3140890"/>
                </a:cubicBezTo>
                <a:cubicBezTo>
                  <a:pt x="3376779" y="3140890"/>
                  <a:pt x="3366407" y="3130518"/>
                  <a:pt x="3366407" y="3117724"/>
                </a:cubicBezTo>
                <a:cubicBezTo>
                  <a:pt x="3366407" y="3104930"/>
                  <a:pt x="3376779" y="3094558"/>
                  <a:pt x="3389573" y="3094558"/>
                </a:cubicBezTo>
                <a:close/>
                <a:moveTo>
                  <a:pt x="3212478" y="3094558"/>
                </a:moveTo>
                <a:cubicBezTo>
                  <a:pt x="3225272" y="3094558"/>
                  <a:pt x="3235644" y="3104930"/>
                  <a:pt x="3235644" y="3117724"/>
                </a:cubicBezTo>
                <a:cubicBezTo>
                  <a:pt x="3235644" y="3130518"/>
                  <a:pt x="3225272" y="3140890"/>
                  <a:pt x="3212478" y="3140890"/>
                </a:cubicBezTo>
                <a:cubicBezTo>
                  <a:pt x="3199684" y="3140890"/>
                  <a:pt x="3189312" y="3130518"/>
                  <a:pt x="3189312" y="3117724"/>
                </a:cubicBezTo>
                <a:cubicBezTo>
                  <a:pt x="3189312" y="3104930"/>
                  <a:pt x="3199684" y="3094558"/>
                  <a:pt x="3212478" y="3094558"/>
                </a:cubicBezTo>
                <a:close/>
                <a:moveTo>
                  <a:pt x="3035379" y="3094558"/>
                </a:moveTo>
                <a:cubicBezTo>
                  <a:pt x="3048173" y="3094558"/>
                  <a:pt x="3058545" y="3104930"/>
                  <a:pt x="3058545" y="3117724"/>
                </a:cubicBezTo>
                <a:cubicBezTo>
                  <a:pt x="3058545" y="3130518"/>
                  <a:pt x="3048173" y="3140890"/>
                  <a:pt x="3035379" y="3140890"/>
                </a:cubicBezTo>
                <a:cubicBezTo>
                  <a:pt x="3022585" y="3140890"/>
                  <a:pt x="3012213" y="3130518"/>
                  <a:pt x="3012213" y="3117724"/>
                </a:cubicBezTo>
                <a:cubicBezTo>
                  <a:pt x="3012213" y="3104930"/>
                  <a:pt x="3022585" y="3094558"/>
                  <a:pt x="3035379" y="3094558"/>
                </a:cubicBezTo>
                <a:close/>
                <a:moveTo>
                  <a:pt x="2858280" y="3094558"/>
                </a:moveTo>
                <a:cubicBezTo>
                  <a:pt x="2871074" y="3094558"/>
                  <a:pt x="2881446" y="3104930"/>
                  <a:pt x="2881446" y="3117724"/>
                </a:cubicBezTo>
                <a:cubicBezTo>
                  <a:pt x="2881446" y="3130518"/>
                  <a:pt x="2871074" y="3140890"/>
                  <a:pt x="2858280" y="3140890"/>
                </a:cubicBezTo>
                <a:cubicBezTo>
                  <a:pt x="2845486" y="3140890"/>
                  <a:pt x="2835114" y="3130518"/>
                  <a:pt x="2835114" y="3117724"/>
                </a:cubicBezTo>
                <a:cubicBezTo>
                  <a:pt x="2835114" y="3104930"/>
                  <a:pt x="2845486" y="3094558"/>
                  <a:pt x="2858280" y="3094558"/>
                </a:cubicBezTo>
                <a:close/>
                <a:moveTo>
                  <a:pt x="2681181" y="3094558"/>
                </a:moveTo>
                <a:cubicBezTo>
                  <a:pt x="2693975" y="3094558"/>
                  <a:pt x="2704347" y="3104930"/>
                  <a:pt x="2704347" y="3117724"/>
                </a:cubicBezTo>
                <a:cubicBezTo>
                  <a:pt x="2704347" y="3130518"/>
                  <a:pt x="2693975" y="3140890"/>
                  <a:pt x="2681181" y="3140890"/>
                </a:cubicBezTo>
                <a:cubicBezTo>
                  <a:pt x="2668387" y="3140890"/>
                  <a:pt x="2658015" y="3130518"/>
                  <a:pt x="2658015" y="3117724"/>
                </a:cubicBezTo>
                <a:cubicBezTo>
                  <a:pt x="2658015" y="3104930"/>
                  <a:pt x="2668387" y="3094558"/>
                  <a:pt x="2681181" y="3094558"/>
                </a:cubicBezTo>
                <a:close/>
                <a:moveTo>
                  <a:pt x="2504082" y="3094558"/>
                </a:moveTo>
                <a:cubicBezTo>
                  <a:pt x="2516876" y="3094558"/>
                  <a:pt x="2527248" y="3104930"/>
                  <a:pt x="2527248" y="3117724"/>
                </a:cubicBezTo>
                <a:cubicBezTo>
                  <a:pt x="2527248" y="3130518"/>
                  <a:pt x="2516876" y="3140890"/>
                  <a:pt x="2504082" y="3140890"/>
                </a:cubicBezTo>
                <a:cubicBezTo>
                  <a:pt x="2491288" y="3140890"/>
                  <a:pt x="2480916" y="3130518"/>
                  <a:pt x="2480916" y="3117724"/>
                </a:cubicBezTo>
                <a:cubicBezTo>
                  <a:pt x="2480916" y="3104930"/>
                  <a:pt x="2491288" y="3094558"/>
                  <a:pt x="2504082" y="3094558"/>
                </a:cubicBezTo>
                <a:close/>
                <a:moveTo>
                  <a:pt x="2326983" y="3094558"/>
                </a:moveTo>
                <a:cubicBezTo>
                  <a:pt x="2339777" y="3094558"/>
                  <a:pt x="2350149" y="3104930"/>
                  <a:pt x="2350149" y="3117724"/>
                </a:cubicBezTo>
                <a:cubicBezTo>
                  <a:pt x="2350149" y="3130518"/>
                  <a:pt x="2339777" y="3140890"/>
                  <a:pt x="2326983" y="3140890"/>
                </a:cubicBezTo>
                <a:cubicBezTo>
                  <a:pt x="2314189" y="3140890"/>
                  <a:pt x="2303817" y="3130518"/>
                  <a:pt x="2303817" y="3117724"/>
                </a:cubicBezTo>
                <a:cubicBezTo>
                  <a:pt x="2303817" y="3104930"/>
                  <a:pt x="2314189" y="3094558"/>
                  <a:pt x="2326983" y="3094558"/>
                </a:cubicBezTo>
                <a:close/>
                <a:moveTo>
                  <a:pt x="2149884" y="3094558"/>
                </a:moveTo>
                <a:cubicBezTo>
                  <a:pt x="2162678" y="3094558"/>
                  <a:pt x="2173050" y="3104930"/>
                  <a:pt x="2173050" y="3117724"/>
                </a:cubicBezTo>
                <a:cubicBezTo>
                  <a:pt x="2173050" y="3130518"/>
                  <a:pt x="2162678" y="3140890"/>
                  <a:pt x="2149884" y="3140890"/>
                </a:cubicBezTo>
                <a:cubicBezTo>
                  <a:pt x="2137090" y="3140890"/>
                  <a:pt x="2126718" y="3130518"/>
                  <a:pt x="2126718" y="3117724"/>
                </a:cubicBezTo>
                <a:cubicBezTo>
                  <a:pt x="2126718" y="3104930"/>
                  <a:pt x="2137090" y="3094558"/>
                  <a:pt x="2149884" y="3094558"/>
                </a:cubicBezTo>
                <a:close/>
                <a:moveTo>
                  <a:pt x="1972786" y="3094558"/>
                </a:moveTo>
                <a:cubicBezTo>
                  <a:pt x="1985580" y="3094558"/>
                  <a:pt x="1995952" y="3104930"/>
                  <a:pt x="1995952" y="3117724"/>
                </a:cubicBezTo>
                <a:cubicBezTo>
                  <a:pt x="1995952" y="3130518"/>
                  <a:pt x="1985580" y="3140890"/>
                  <a:pt x="1972786" y="3140890"/>
                </a:cubicBezTo>
                <a:cubicBezTo>
                  <a:pt x="1959992" y="3140890"/>
                  <a:pt x="1949620" y="3130518"/>
                  <a:pt x="1949620" y="3117724"/>
                </a:cubicBezTo>
                <a:cubicBezTo>
                  <a:pt x="1949620" y="3104930"/>
                  <a:pt x="1959992" y="3094558"/>
                  <a:pt x="1972786" y="3094558"/>
                </a:cubicBezTo>
                <a:close/>
                <a:moveTo>
                  <a:pt x="1795687" y="3094558"/>
                </a:moveTo>
                <a:cubicBezTo>
                  <a:pt x="1808481" y="3094558"/>
                  <a:pt x="1818853" y="3104930"/>
                  <a:pt x="1818853" y="3117724"/>
                </a:cubicBezTo>
                <a:cubicBezTo>
                  <a:pt x="1818853" y="3130518"/>
                  <a:pt x="1808481" y="3140890"/>
                  <a:pt x="1795687" y="3140890"/>
                </a:cubicBezTo>
                <a:cubicBezTo>
                  <a:pt x="1782893" y="3140890"/>
                  <a:pt x="1772521" y="3130518"/>
                  <a:pt x="1772521" y="3117724"/>
                </a:cubicBezTo>
                <a:cubicBezTo>
                  <a:pt x="1772521" y="3104930"/>
                  <a:pt x="1782893" y="3094558"/>
                  <a:pt x="1795687" y="3094558"/>
                </a:cubicBezTo>
                <a:close/>
                <a:moveTo>
                  <a:pt x="1621175" y="3094558"/>
                </a:moveTo>
                <a:cubicBezTo>
                  <a:pt x="1633971" y="3094558"/>
                  <a:pt x="1644344" y="3104930"/>
                  <a:pt x="1644344" y="3117724"/>
                </a:cubicBezTo>
                <a:cubicBezTo>
                  <a:pt x="1644344" y="3130518"/>
                  <a:pt x="1633971" y="3140890"/>
                  <a:pt x="1621175" y="3140890"/>
                </a:cubicBezTo>
                <a:cubicBezTo>
                  <a:pt x="1608381" y="3140890"/>
                  <a:pt x="1598008" y="3130518"/>
                  <a:pt x="1598008" y="3117724"/>
                </a:cubicBezTo>
                <a:cubicBezTo>
                  <a:pt x="1598008" y="3104930"/>
                  <a:pt x="1608381" y="3094558"/>
                  <a:pt x="1621175" y="3094558"/>
                </a:cubicBezTo>
                <a:close/>
                <a:moveTo>
                  <a:pt x="1444083" y="3094558"/>
                </a:moveTo>
                <a:cubicBezTo>
                  <a:pt x="1456878" y="3094558"/>
                  <a:pt x="1467248" y="3104930"/>
                  <a:pt x="1467248" y="3117724"/>
                </a:cubicBezTo>
                <a:cubicBezTo>
                  <a:pt x="1467248" y="3130518"/>
                  <a:pt x="1456878" y="3140890"/>
                  <a:pt x="1444083" y="3140890"/>
                </a:cubicBezTo>
                <a:cubicBezTo>
                  <a:pt x="1431289" y="3140890"/>
                  <a:pt x="1420918" y="3130518"/>
                  <a:pt x="1420918" y="3117724"/>
                </a:cubicBezTo>
                <a:cubicBezTo>
                  <a:pt x="1420918" y="3104930"/>
                  <a:pt x="1431289" y="3094558"/>
                  <a:pt x="1444083" y="3094558"/>
                </a:cubicBezTo>
                <a:close/>
                <a:moveTo>
                  <a:pt x="1266985" y="3094558"/>
                </a:moveTo>
                <a:cubicBezTo>
                  <a:pt x="1279778" y="3094558"/>
                  <a:pt x="1290151" y="3104930"/>
                  <a:pt x="1290151" y="3117724"/>
                </a:cubicBezTo>
                <a:cubicBezTo>
                  <a:pt x="1290151" y="3130518"/>
                  <a:pt x="1279778" y="3140890"/>
                  <a:pt x="1266985" y="3140890"/>
                </a:cubicBezTo>
                <a:cubicBezTo>
                  <a:pt x="1254190" y="3140890"/>
                  <a:pt x="1243819" y="3130518"/>
                  <a:pt x="1243819" y="3117724"/>
                </a:cubicBezTo>
                <a:cubicBezTo>
                  <a:pt x="1243819" y="3104930"/>
                  <a:pt x="1254190" y="3094558"/>
                  <a:pt x="1266985" y="3094558"/>
                </a:cubicBezTo>
                <a:close/>
                <a:moveTo>
                  <a:pt x="1089888" y="3094558"/>
                </a:moveTo>
                <a:cubicBezTo>
                  <a:pt x="1102682" y="3094558"/>
                  <a:pt x="1113055" y="3104930"/>
                  <a:pt x="1113055" y="3117724"/>
                </a:cubicBezTo>
                <a:cubicBezTo>
                  <a:pt x="1113055" y="3130518"/>
                  <a:pt x="1102682" y="3140890"/>
                  <a:pt x="1089888" y="3140890"/>
                </a:cubicBezTo>
                <a:cubicBezTo>
                  <a:pt x="1077093" y="3140890"/>
                  <a:pt x="1066720" y="3130518"/>
                  <a:pt x="1066720" y="3117724"/>
                </a:cubicBezTo>
                <a:cubicBezTo>
                  <a:pt x="1066720" y="3104930"/>
                  <a:pt x="1077093" y="3094558"/>
                  <a:pt x="1089888" y="3094558"/>
                </a:cubicBezTo>
                <a:close/>
                <a:moveTo>
                  <a:pt x="912787" y="3094558"/>
                </a:moveTo>
                <a:cubicBezTo>
                  <a:pt x="925582" y="3094558"/>
                  <a:pt x="935953" y="3104930"/>
                  <a:pt x="935953" y="3117724"/>
                </a:cubicBezTo>
                <a:cubicBezTo>
                  <a:pt x="935953" y="3130518"/>
                  <a:pt x="925582" y="3140890"/>
                  <a:pt x="912787" y="3140890"/>
                </a:cubicBezTo>
                <a:cubicBezTo>
                  <a:pt x="899993" y="3140890"/>
                  <a:pt x="889622" y="3130518"/>
                  <a:pt x="889622" y="3117724"/>
                </a:cubicBezTo>
                <a:cubicBezTo>
                  <a:pt x="889622" y="3104930"/>
                  <a:pt x="899993" y="3094558"/>
                  <a:pt x="912787" y="3094558"/>
                </a:cubicBezTo>
                <a:close/>
                <a:moveTo>
                  <a:pt x="735690" y="3094558"/>
                </a:moveTo>
                <a:cubicBezTo>
                  <a:pt x="748484" y="3094558"/>
                  <a:pt x="758856" y="3104930"/>
                  <a:pt x="758856" y="3117724"/>
                </a:cubicBezTo>
                <a:cubicBezTo>
                  <a:pt x="758856" y="3130518"/>
                  <a:pt x="748484" y="3140890"/>
                  <a:pt x="735690" y="3140890"/>
                </a:cubicBezTo>
                <a:cubicBezTo>
                  <a:pt x="722896" y="3140890"/>
                  <a:pt x="712523" y="3130518"/>
                  <a:pt x="712523" y="3117724"/>
                </a:cubicBezTo>
                <a:cubicBezTo>
                  <a:pt x="712523" y="3104930"/>
                  <a:pt x="722896" y="3094558"/>
                  <a:pt x="735690" y="3094558"/>
                </a:cubicBezTo>
                <a:close/>
                <a:moveTo>
                  <a:pt x="558589" y="3094558"/>
                </a:moveTo>
                <a:cubicBezTo>
                  <a:pt x="571383" y="3094558"/>
                  <a:pt x="581755" y="3104930"/>
                  <a:pt x="581755" y="3117724"/>
                </a:cubicBezTo>
                <a:cubicBezTo>
                  <a:pt x="581755" y="3130518"/>
                  <a:pt x="571383" y="3140890"/>
                  <a:pt x="558589" y="3140890"/>
                </a:cubicBezTo>
                <a:cubicBezTo>
                  <a:pt x="545795" y="3140890"/>
                  <a:pt x="535424" y="3130518"/>
                  <a:pt x="535424" y="3117724"/>
                </a:cubicBezTo>
                <a:cubicBezTo>
                  <a:pt x="535424" y="3104930"/>
                  <a:pt x="545795" y="3094558"/>
                  <a:pt x="558589" y="3094558"/>
                </a:cubicBezTo>
                <a:close/>
                <a:moveTo>
                  <a:pt x="381491" y="3094558"/>
                </a:moveTo>
                <a:cubicBezTo>
                  <a:pt x="394286" y="3094558"/>
                  <a:pt x="404657" y="3104930"/>
                  <a:pt x="404657" y="3117724"/>
                </a:cubicBezTo>
                <a:cubicBezTo>
                  <a:pt x="404657" y="3130518"/>
                  <a:pt x="394286" y="3140890"/>
                  <a:pt x="381491" y="3140890"/>
                </a:cubicBezTo>
                <a:cubicBezTo>
                  <a:pt x="368697" y="3140890"/>
                  <a:pt x="358325" y="3130518"/>
                  <a:pt x="358325" y="3117724"/>
                </a:cubicBezTo>
                <a:cubicBezTo>
                  <a:pt x="358325" y="3104930"/>
                  <a:pt x="368697" y="3094558"/>
                  <a:pt x="381491" y="3094558"/>
                </a:cubicBezTo>
                <a:close/>
                <a:moveTo>
                  <a:pt x="204392" y="3094558"/>
                </a:moveTo>
                <a:cubicBezTo>
                  <a:pt x="217186" y="3094558"/>
                  <a:pt x="227558" y="3104930"/>
                  <a:pt x="227558" y="3117724"/>
                </a:cubicBezTo>
                <a:cubicBezTo>
                  <a:pt x="227558" y="3130518"/>
                  <a:pt x="217186" y="3140890"/>
                  <a:pt x="204392" y="3140890"/>
                </a:cubicBezTo>
                <a:cubicBezTo>
                  <a:pt x="191598" y="3140890"/>
                  <a:pt x="181226" y="3130518"/>
                  <a:pt x="181226" y="3117724"/>
                </a:cubicBezTo>
                <a:cubicBezTo>
                  <a:pt x="181226" y="3104930"/>
                  <a:pt x="191598" y="3094558"/>
                  <a:pt x="204392" y="3094558"/>
                </a:cubicBezTo>
                <a:close/>
                <a:moveTo>
                  <a:pt x="27293" y="3094558"/>
                </a:moveTo>
                <a:cubicBezTo>
                  <a:pt x="40087" y="3094558"/>
                  <a:pt x="50459" y="3104930"/>
                  <a:pt x="50459" y="3117724"/>
                </a:cubicBezTo>
                <a:cubicBezTo>
                  <a:pt x="50459" y="3130518"/>
                  <a:pt x="40087" y="3140890"/>
                  <a:pt x="27293" y="3140890"/>
                </a:cubicBezTo>
                <a:cubicBezTo>
                  <a:pt x="14499" y="3140890"/>
                  <a:pt x="4127" y="3130518"/>
                  <a:pt x="4127" y="3117724"/>
                </a:cubicBezTo>
                <a:cubicBezTo>
                  <a:pt x="4127" y="3104930"/>
                  <a:pt x="14499" y="3094558"/>
                  <a:pt x="27293" y="3094558"/>
                </a:cubicBezTo>
                <a:close/>
                <a:moveTo>
                  <a:pt x="3391637" y="2923194"/>
                </a:moveTo>
                <a:cubicBezTo>
                  <a:pt x="3404431" y="2923194"/>
                  <a:pt x="3414803" y="2933566"/>
                  <a:pt x="3414803" y="2946360"/>
                </a:cubicBezTo>
                <a:cubicBezTo>
                  <a:pt x="3414803" y="2959154"/>
                  <a:pt x="3404431" y="2969526"/>
                  <a:pt x="3391637" y="2969526"/>
                </a:cubicBezTo>
                <a:cubicBezTo>
                  <a:pt x="3378843" y="2969526"/>
                  <a:pt x="3368471" y="2959154"/>
                  <a:pt x="3368471" y="2946360"/>
                </a:cubicBezTo>
                <a:cubicBezTo>
                  <a:pt x="3368471" y="2933566"/>
                  <a:pt x="3378843" y="2923194"/>
                  <a:pt x="3391637" y="2923194"/>
                </a:cubicBezTo>
                <a:close/>
                <a:moveTo>
                  <a:pt x="3214542" y="2923194"/>
                </a:moveTo>
                <a:cubicBezTo>
                  <a:pt x="3227336" y="2923194"/>
                  <a:pt x="3237708" y="2933566"/>
                  <a:pt x="3237708" y="2946360"/>
                </a:cubicBezTo>
                <a:cubicBezTo>
                  <a:pt x="3237708" y="2959154"/>
                  <a:pt x="3227336" y="2969526"/>
                  <a:pt x="3214542" y="2969526"/>
                </a:cubicBezTo>
                <a:cubicBezTo>
                  <a:pt x="3201748" y="2969526"/>
                  <a:pt x="3191376" y="2959154"/>
                  <a:pt x="3191376" y="2946360"/>
                </a:cubicBezTo>
                <a:cubicBezTo>
                  <a:pt x="3191376" y="2933566"/>
                  <a:pt x="3201748" y="2923194"/>
                  <a:pt x="3214542" y="2923194"/>
                </a:cubicBezTo>
                <a:close/>
                <a:moveTo>
                  <a:pt x="3037443" y="2923194"/>
                </a:moveTo>
                <a:cubicBezTo>
                  <a:pt x="3050237" y="2923194"/>
                  <a:pt x="3060609" y="2933566"/>
                  <a:pt x="3060609" y="2946360"/>
                </a:cubicBezTo>
                <a:cubicBezTo>
                  <a:pt x="3060609" y="2959154"/>
                  <a:pt x="3050237" y="2969526"/>
                  <a:pt x="3037443" y="2969526"/>
                </a:cubicBezTo>
                <a:cubicBezTo>
                  <a:pt x="3024649" y="2969526"/>
                  <a:pt x="3014277" y="2959154"/>
                  <a:pt x="3014277" y="2946360"/>
                </a:cubicBezTo>
                <a:cubicBezTo>
                  <a:pt x="3014277" y="2933566"/>
                  <a:pt x="3024649" y="2923194"/>
                  <a:pt x="3037443" y="2923194"/>
                </a:cubicBezTo>
                <a:close/>
                <a:moveTo>
                  <a:pt x="2860344" y="2923194"/>
                </a:moveTo>
                <a:cubicBezTo>
                  <a:pt x="2873138" y="2923194"/>
                  <a:pt x="2883510" y="2933566"/>
                  <a:pt x="2883510" y="2946360"/>
                </a:cubicBezTo>
                <a:cubicBezTo>
                  <a:pt x="2883510" y="2959154"/>
                  <a:pt x="2873138" y="2969526"/>
                  <a:pt x="2860344" y="2969526"/>
                </a:cubicBezTo>
                <a:cubicBezTo>
                  <a:pt x="2847550" y="2969526"/>
                  <a:pt x="2837178" y="2959154"/>
                  <a:pt x="2837178" y="2946360"/>
                </a:cubicBezTo>
                <a:cubicBezTo>
                  <a:pt x="2837178" y="2933566"/>
                  <a:pt x="2847550" y="2923194"/>
                  <a:pt x="2860344" y="2923194"/>
                </a:cubicBezTo>
                <a:close/>
                <a:moveTo>
                  <a:pt x="2683245" y="2923194"/>
                </a:moveTo>
                <a:cubicBezTo>
                  <a:pt x="2696039" y="2923194"/>
                  <a:pt x="2706411" y="2933566"/>
                  <a:pt x="2706411" y="2946360"/>
                </a:cubicBezTo>
                <a:cubicBezTo>
                  <a:pt x="2706411" y="2959154"/>
                  <a:pt x="2696039" y="2969526"/>
                  <a:pt x="2683245" y="2969526"/>
                </a:cubicBezTo>
                <a:cubicBezTo>
                  <a:pt x="2670451" y="2969526"/>
                  <a:pt x="2660079" y="2959154"/>
                  <a:pt x="2660079" y="2946360"/>
                </a:cubicBezTo>
                <a:cubicBezTo>
                  <a:pt x="2660079" y="2933566"/>
                  <a:pt x="2670451" y="2923194"/>
                  <a:pt x="2683245" y="2923194"/>
                </a:cubicBezTo>
                <a:close/>
                <a:moveTo>
                  <a:pt x="2506147" y="2923194"/>
                </a:moveTo>
                <a:cubicBezTo>
                  <a:pt x="2518941" y="2923194"/>
                  <a:pt x="2529313" y="2933566"/>
                  <a:pt x="2529313" y="2946360"/>
                </a:cubicBezTo>
                <a:cubicBezTo>
                  <a:pt x="2529313" y="2959154"/>
                  <a:pt x="2518941" y="2969526"/>
                  <a:pt x="2506147" y="2969526"/>
                </a:cubicBezTo>
                <a:cubicBezTo>
                  <a:pt x="2493353" y="2969526"/>
                  <a:pt x="2482981" y="2959154"/>
                  <a:pt x="2482981" y="2946360"/>
                </a:cubicBezTo>
                <a:cubicBezTo>
                  <a:pt x="2482981" y="2933566"/>
                  <a:pt x="2493353" y="2923194"/>
                  <a:pt x="2506147" y="2923194"/>
                </a:cubicBezTo>
                <a:close/>
                <a:moveTo>
                  <a:pt x="2329048" y="2923194"/>
                </a:moveTo>
                <a:cubicBezTo>
                  <a:pt x="2341842" y="2923194"/>
                  <a:pt x="2352214" y="2933566"/>
                  <a:pt x="2352214" y="2946360"/>
                </a:cubicBezTo>
                <a:cubicBezTo>
                  <a:pt x="2352214" y="2959154"/>
                  <a:pt x="2341842" y="2969526"/>
                  <a:pt x="2329048" y="2969526"/>
                </a:cubicBezTo>
                <a:cubicBezTo>
                  <a:pt x="2316254" y="2969526"/>
                  <a:pt x="2305882" y="2959154"/>
                  <a:pt x="2305882" y="2946360"/>
                </a:cubicBezTo>
                <a:cubicBezTo>
                  <a:pt x="2305882" y="2933566"/>
                  <a:pt x="2316254" y="2923194"/>
                  <a:pt x="2329048" y="2923194"/>
                </a:cubicBezTo>
                <a:close/>
                <a:moveTo>
                  <a:pt x="2151949" y="2923194"/>
                </a:moveTo>
                <a:cubicBezTo>
                  <a:pt x="2164743" y="2923194"/>
                  <a:pt x="2175115" y="2933566"/>
                  <a:pt x="2175115" y="2946360"/>
                </a:cubicBezTo>
                <a:cubicBezTo>
                  <a:pt x="2175115" y="2959154"/>
                  <a:pt x="2164743" y="2969526"/>
                  <a:pt x="2151949" y="2969526"/>
                </a:cubicBezTo>
                <a:cubicBezTo>
                  <a:pt x="2139155" y="2969526"/>
                  <a:pt x="2128783" y="2959154"/>
                  <a:pt x="2128783" y="2946360"/>
                </a:cubicBezTo>
                <a:cubicBezTo>
                  <a:pt x="2128783" y="2933566"/>
                  <a:pt x="2139155" y="2923194"/>
                  <a:pt x="2151949" y="2923194"/>
                </a:cubicBezTo>
                <a:close/>
                <a:moveTo>
                  <a:pt x="1974850" y="2923194"/>
                </a:moveTo>
                <a:cubicBezTo>
                  <a:pt x="1987644" y="2923194"/>
                  <a:pt x="1998016" y="2933566"/>
                  <a:pt x="1998016" y="2946360"/>
                </a:cubicBezTo>
                <a:cubicBezTo>
                  <a:pt x="1998016" y="2959154"/>
                  <a:pt x="1987644" y="2969526"/>
                  <a:pt x="1974850" y="2969526"/>
                </a:cubicBezTo>
                <a:cubicBezTo>
                  <a:pt x="1962056" y="2969526"/>
                  <a:pt x="1951684" y="2959154"/>
                  <a:pt x="1951684" y="2946360"/>
                </a:cubicBezTo>
                <a:cubicBezTo>
                  <a:pt x="1951684" y="2933566"/>
                  <a:pt x="1962056" y="2923194"/>
                  <a:pt x="1974850" y="2923194"/>
                </a:cubicBezTo>
                <a:close/>
                <a:moveTo>
                  <a:pt x="1797751" y="2923194"/>
                </a:moveTo>
                <a:cubicBezTo>
                  <a:pt x="1810545" y="2923194"/>
                  <a:pt x="1820917" y="2933566"/>
                  <a:pt x="1820917" y="2946360"/>
                </a:cubicBezTo>
                <a:cubicBezTo>
                  <a:pt x="1820917" y="2959154"/>
                  <a:pt x="1810545" y="2969526"/>
                  <a:pt x="1797751" y="2969526"/>
                </a:cubicBezTo>
                <a:cubicBezTo>
                  <a:pt x="1784957" y="2969526"/>
                  <a:pt x="1774585" y="2959154"/>
                  <a:pt x="1774585" y="2946360"/>
                </a:cubicBezTo>
                <a:cubicBezTo>
                  <a:pt x="1774585" y="2933566"/>
                  <a:pt x="1784957" y="2923194"/>
                  <a:pt x="1797751" y="2923194"/>
                </a:cubicBezTo>
                <a:close/>
                <a:moveTo>
                  <a:pt x="1623240" y="2923194"/>
                </a:moveTo>
                <a:cubicBezTo>
                  <a:pt x="1636035" y="2923194"/>
                  <a:pt x="1646408" y="2933566"/>
                  <a:pt x="1646408" y="2946360"/>
                </a:cubicBezTo>
                <a:cubicBezTo>
                  <a:pt x="1646408" y="2959154"/>
                  <a:pt x="1636035" y="2969526"/>
                  <a:pt x="1623240" y="2969526"/>
                </a:cubicBezTo>
                <a:cubicBezTo>
                  <a:pt x="1610446" y="2969526"/>
                  <a:pt x="1600073" y="2959154"/>
                  <a:pt x="1600073" y="2946360"/>
                </a:cubicBezTo>
                <a:cubicBezTo>
                  <a:pt x="1600073" y="2933566"/>
                  <a:pt x="1610446" y="2923194"/>
                  <a:pt x="1623240" y="2923194"/>
                </a:cubicBezTo>
                <a:close/>
                <a:moveTo>
                  <a:pt x="1446148" y="2923194"/>
                </a:moveTo>
                <a:cubicBezTo>
                  <a:pt x="1458942" y="2923194"/>
                  <a:pt x="1469313" y="2933566"/>
                  <a:pt x="1469313" y="2946360"/>
                </a:cubicBezTo>
                <a:cubicBezTo>
                  <a:pt x="1469313" y="2959154"/>
                  <a:pt x="1458942" y="2969526"/>
                  <a:pt x="1446148" y="2969526"/>
                </a:cubicBezTo>
                <a:cubicBezTo>
                  <a:pt x="1433354" y="2969526"/>
                  <a:pt x="1422982" y="2959154"/>
                  <a:pt x="1422982" y="2946360"/>
                </a:cubicBezTo>
                <a:cubicBezTo>
                  <a:pt x="1422982" y="2933566"/>
                  <a:pt x="1433354" y="2923194"/>
                  <a:pt x="1446148" y="2923194"/>
                </a:cubicBezTo>
                <a:close/>
                <a:moveTo>
                  <a:pt x="1269049" y="2923194"/>
                </a:moveTo>
                <a:cubicBezTo>
                  <a:pt x="1281842" y="2923194"/>
                  <a:pt x="1292215" y="2933566"/>
                  <a:pt x="1292215" y="2946360"/>
                </a:cubicBezTo>
                <a:cubicBezTo>
                  <a:pt x="1292215" y="2959154"/>
                  <a:pt x="1281842" y="2969526"/>
                  <a:pt x="1269049" y="2969526"/>
                </a:cubicBezTo>
                <a:cubicBezTo>
                  <a:pt x="1256255" y="2969526"/>
                  <a:pt x="1245883" y="2959154"/>
                  <a:pt x="1245883" y="2946360"/>
                </a:cubicBezTo>
                <a:cubicBezTo>
                  <a:pt x="1245883" y="2933566"/>
                  <a:pt x="1256255" y="2923194"/>
                  <a:pt x="1269049" y="2923194"/>
                </a:cubicBezTo>
                <a:close/>
                <a:moveTo>
                  <a:pt x="1091953" y="2923194"/>
                </a:moveTo>
                <a:cubicBezTo>
                  <a:pt x="1104748" y="2923194"/>
                  <a:pt x="1115119" y="2933566"/>
                  <a:pt x="1115119" y="2946360"/>
                </a:cubicBezTo>
                <a:cubicBezTo>
                  <a:pt x="1115119" y="2959154"/>
                  <a:pt x="1104748" y="2969526"/>
                  <a:pt x="1091953" y="2969526"/>
                </a:cubicBezTo>
                <a:cubicBezTo>
                  <a:pt x="1079157" y="2969526"/>
                  <a:pt x="1068784" y="2959154"/>
                  <a:pt x="1068784" y="2946360"/>
                </a:cubicBezTo>
                <a:cubicBezTo>
                  <a:pt x="1068784" y="2933566"/>
                  <a:pt x="1079157" y="2923194"/>
                  <a:pt x="1091953" y="2923194"/>
                </a:cubicBezTo>
                <a:close/>
                <a:moveTo>
                  <a:pt x="914853" y="2923194"/>
                </a:moveTo>
                <a:cubicBezTo>
                  <a:pt x="927646" y="2923194"/>
                  <a:pt x="938018" y="2933566"/>
                  <a:pt x="938018" y="2946360"/>
                </a:cubicBezTo>
                <a:cubicBezTo>
                  <a:pt x="938018" y="2959154"/>
                  <a:pt x="927646" y="2969526"/>
                  <a:pt x="914853" y="2969526"/>
                </a:cubicBezTo>
                <a:cubicBezTo>
                  <a:pt x="902055" y="2969526"/>
                  <a:pt x="891685" y="2959154"/>
                  <a:pt x="891685" y="2946360"/>
                </a:cubicBezTo>
                <a:cubicBezTo>
                  <a:pt x="891685" y="2933566"/>
                  <a:pt x="902055" y="2923194"/>
                  <a:pt x="914853" y="2923194"/>
                </a:cubicBezTo>
                <a:close/>
                <a:moveTo>
                  <a:pt x="737755" y="2923194"/>
                </a:moveTo>
                <a:cubicBezTo>
                  <a:pt x="750549" y="2923194"/>
                  <a:pt x="760921" y="2933566"/>
                  <a:pt x="760921" y="2946360"/>
                </a:cubicBezTo>
                <a:cubicBezTo>
                  <a:pt x="760921" y="2959154"/>
                  <a:pt x="750549" y="2969526"/>
                  <a:pt x="737755" y="2969526"/>
                </a:cubicBezTo>
                <a:cubicBezTo>
                  <a:pt x="724961" y="2969526"/>
                  <a:pt x="714589" y="2959154"/>
                  <a:pt x="714589" y="2946360"/>
                </a:cubicBezTo>
                <a:cubicBezTo>
                  <a:pt x="714589" y="2933566"/>
                  <a:pt x="724961" y="2923194"/>
                  <a:pt x="737755" y="2923194"/>
                </a:cubicBezTo>
                <a:close/>
                <a:moveTo>
                  <a:pt x="560655" y="2923194"/>
                </a:moveTo>
                <a:cubicBezTo>
                  <a:pt x="573449" y="2923194"/>
                  <a:pt x="583821" y="2933566"/>
                  <a:pt x="583821" y="2946360"/>
                </a:cubicBezTo>
                <a:cubicBezTo>
                  <a:pt x="583821" y="2959154"/>
                  <a:pt x="573449" y="2969526"/>
                  <a:pt x="560655" y="2969526"/>
                </a:cubicBezTo>
                <a:cubicBezTo>
                  <a:pt x="547861" y="2969526"/>
                  <a:pt x="537489" y="2959154"/>
                  <a:pt x="537489" y="2946360"/>
                </a:cubicBezTo>
                <a:cubicBezTo>
                  <a:pt x="537489" y="2933566"/>
                  <a:pt x="547861" y="2923194"/>
                  <a:pt x="560655" y="2923194"/>
                </a:cubicBezTo>
                <a:close/>
                <a:moveTo>
                  <a:pt x="383557" y="2923194"/>
                </a:moveTo>
                <a:cubicBezTo>
                  <a:pt x="396351" y="2923194"/>
                  <a:pt x="406722" y="2933566"/>
                  <a:pt x="406722" y="2946360"/>
                </a:cubicBezTo>
                <a:cubicBezTo>
                  <a:pt x="406722" y="2959154"/>
                  <a:pt x="396351" y="2969526"/>
                  <a:pt x="383557" y="2969526"/>
                </a:cubicBezTo>
                <a:cubicBezTo>
                  <a:pt x="370762" y="2969526"/>
                  <a:pt x="360390" y="2959154"/>
                  <a:pt x="360390" y="2946360"/>
                </a:cubicBezTo>
                <a:cubicBezTo>
                  <a:pt x="360390" y="2933566"/>
                  <a:pt x="370762" y="2923194"/>
                  <a:pt x="383557" y="2923194"/>
                </a:cubicBezTo>
                <a:close/>
                <a:moveTo>
                  <a:pt x="206456" y="2923194"/>
                </a:moveTo>
                <a:cubicBezTo>
                  <a:pt x="219250" y="2923194"/>
                  <a:pt x="229622" y="2933566"/>
                  <a:pt x="229622" y="2946360"/>
                </a:cubicBezTo>
                <a:cubicBezTo>
                  <a:pt x="229622" y="2959154"/>
                  <a:pt x="219250" y="2969526"/>
                  <a:pt x="206456" y="2969526"/>
                </a:cubicBezTo>
                <a:cubicBezTo>
                  <a:pt x="193662" y="2969526"/>
                  <a:pt x="183290" y="2959154"/>
                  <a:pt x="183290" y="2946360"/>
                </a:cubicBezTo>
                <a:cubicBezTo>
                  <a:pt x="183290" y="2933566"/>
                  <a:pt x="193662" y="2923194"/>
                  <a:pt x="206456" y="2923194"/>
                </a:cubicBezTo>
                <a:close/>
                <a:moveTo>
                  <a:pt x="29358" y="2923194"/>
                </a:moveTo>
                <a:cubicBezTo>
                  <a:pt x="42152" y="2923194"/>
                  <a:pt x="52523" y="2933566"/>
                  <a:pt x="52523" y="2946360"/>
                </a:cubicBezTo>
                <a:cubicBezTo>
                  <a:pt x="52523" y="2959154"/>
                  <a:pt x="42152" y="2969526"/>
                  <a:pt x="29358" y="2969526"/>
                </a:cubicBezTo>
                <a:cubicBezTo>
                  <a:pt x="16564" y="2969526"/>
                  <a:pt x="6192" y="2959154"/>
                  <a:pt x="6192" y="2946360"/>
                </a:cubicBezTo>
                <a:cubicBezTo>
                  <a:pt x="6192" y="2933566"/>
                  <a:pt x="16564" y="2923194"/>
                  <a:pt x="29358" y="2923194"/>
                </a:cubicBezTo>
                <a:close/>
                <a:moveTo>
                  <a:pt x="3391637" y="2731185"/>
                </a:moveTo>
                <a:cubicBezTo>
                  <a:pt x="3404431" y="2731185"/>
                  <a:pt x="3414803" y="2741557"/>
                  <a:pt x="3414803" y="2754351"/>
                </a:cubicBezTo>
                <a:cubicBezTo>
                  <a:pt x="3414803" y="2767145"/>
                  <a:pt x="3404431" y="2777517"/>
                  <a:pt x="3391637" y="2777517"/>
                </a:cubicBezTo>
                <a:cubicBezTo>
                  <a:pt x="3378843" y="2777517"/>
                  <a:pt x="3368471" y="2767145"/>
                  <a:pt x="3368471" y="2754351"/>
                </a:cubicBezTo>
                <a:cubicBezTo>
                  <a:pt x="3368471" y="2741557"/>
                  <a:pt x="3378843" y="2731185"/>
                  <a:pt x="3391637" y="2731185"/>
                </a:cubicBezTo>
                <a:close/>
                <a:moveTo>
                  <a:pt x="3214542" y="2731185"/>
                </a:moveTo>
                <a:cubicBezTo>
                  <a:pt x="3227336" y="2731185"/>
                  <a:pt x="3237708" y="2741557"/>
                  <a:pt x="3237708" y="2754351"/>
                </a:cubicBezTo>
                <a:cubicBezTo>
                  <a:pt x="3237708" y="2767145"/>
                  <a:pt x="3227336" y="2777517"/>
                  <a:pt x="3214542" y="2777517"/>
                </a:cubicBezTo>
                <a:cubicBezTo>
                  <a:pt x="3201748" y="2777517"/>
                  <a:pt x="3191376" y="2767145"/>
                  <a:pt x="3191376" y="2754351"/>
                </a:cubicBezTo>
                <a:cubicBezTo>
                  <a:pt x="3191376" y="2741557"/>
                  <a:pt x="3201748" y="2731185"/>
                  <a:pt x="3214542" y="2731185"/>
                </a:cubicBezTo>
                <a:close/>
                <a:moveTo>
                  <a:pt x="3037443" y="2731185"/>
                </a:moveTo>
                <a:cubicBezTo>
                  <a:pt x="3050237" y="2731185"/>
                  <a:pt x="3060609" y="2741557"/>
                  <a:pt x="3060609" y="2754351"/>
                </a:cubicBezTo>
                <a:cubicBezTo>
                  <a:pt x="3060609" y="2767145"/>
                  <a:pt x="3050237" y="2777517"/>
                  <a:pt x="3037443" y="2777517"/>
                </a:cubicBezTo>
                <a:cubicBezTo>
                  <a:pt x="3024649" y="2777517"/>
                  <a:pt x="3014277" y="2767145"/>
                  <a:pt x="3014277" y="2754351"/>
                </a:cubicBezTo>
                <a:cubicBezTo>
                  <a:pt x="3014277" y="2741557"/>
                  <a:pt x="3024649" y="2731185"/>
                  <a:pt x="3037443" y="2731185"/>
                </a:cubicBezTo>
                <a:close/>
                <a:moveTo>
                  <a:pt x="2860344" y="2731185"/>
                </a:moveTo>
                <a:cubicBezTo>
                  <a:pt x="2873138" y="2731185"/>
                  <a:pt x="2883510" y="2741557"/>
                  <a:pt x="2883510" y="2754351"/>
                </a:cubicBezTo>
                <a:cubicBezTo>
                  <a:pt x="2883510" y="2767145"/>
                  <a:pt x="2873138" y="2777517"/>
                  <a:pt x="2860344" y="2777517"/>
                </a:cubicBezTo>
                <a:cubicBezTo>
                  <a:pt x="2847550" y="2777517"/>
                  <a:pt x="2837178" y="2767145"/>
                  <a:pt x="2837178" y="2754351"/>
                </a:cubicBezTo>
                <a:cubicBezTo>
                  <a:pt x="2837178" y="2741557"/>
                  <a:pt x="2847550" y="2731185"/>
                  <a:pt x="2860344" y="2731185"/>
                </a:cubicBezTo>
                <a:close/>
                <a:moveTo>
                  <a:pt x="2683245" y="2731185"/>
                </a:moveTo>
                <a:cubicBezTo>
                  <a:pt x="2696039" y="2731185"/>
                  <a:pt x="2706411" y="2741557"/>
                  <a:pt x="2706411" y="2754351"/>
                </a:cubicBezTo>
                <a:cubicBezTo>
                  <a:pt x="2706411" y="2767145"/>
                  <a:pt x="2696039" y="2777517"/>
                  <a:pt x="2683245" y="2777517"/>
                </a:cubicBezTo>
                <a:cubicBezTo>
                  <a:pt x="2670451" y="2777517"/>
                  <a:pt x="2660079" y="2767145"/>
                  <a:pt x="2660079" y="2754351"/>
                </a:cubicBezTo>
                <a:cubicBezTo>
                  <a:pt x="2660079" y="2741557"/>
                  <a:pt x="2670451" y="2731185"/>
                  <a:pt x="2683245" y="2731185"/>
                </a:cubicBezTo>
                <a:close/>
                <a:moveTo>
                  <a:pt x="2506147" y="2731185"/>
                </a:moveTo>
                <a:cubicBezTo>
                  <a:pt x="2518941" y="2731185"/>
                  <a:pt x="2529313" y="2741557"/>
                  <a:pt x="2529313" y="2754351"/>
                </a:cubicBezTo>
                <a:cubicBezTo>
                  <a:pt x="2529313" y="2767145"/>
                  <a:pt x="2518941" y="2777517"/>
                  <a:pt x="2506147" y="2777517"/>
                </a:cubicBezTo>
                <a:cubicBezTo>
                  <a:pt x="2493353" y="2777517"/>
                  <a:pt x="2482981" y="2767145"/>
                  <a:pt x="2482981" y="2754351"/>
                </a:cubicBezTo>
                <a:cubicBezTo>
                  <a:pt x="2482981" y="2741557"/>
                  <a:pt x="2493353" y="2731185"/>
                  <a:pt x="2506147" y="2731185"/>
                </a:cubicBezTo>
                <a:close/>
                <a:moveTo>
                  <a:pt x="2329048" y="2731185"/>
                </a:moveTo>
                <a:cubicBezTo>
                  <a:pt x="2341842" y="2731185"/>
                  <a:pt x="2352214" y="2741557"/>
                  <a:pt x="2352214" y="2754351"/>
                </a:cubicBezTo>
                <a:cubicBezTo>
                  <a:pt x="2352214" y="2767145"/>
                  <a:pt x="2341842" y="2777517"/>
                  <a:pt x="2329048" y="2777517"/>
                </a:cubicBezTo>
                <a:cubicBezTo>
                  <a:pt x="2316254" y="2777517"/>
                  <a:pt x="2305882" y="2767145"/>
                  <a:pt x="2305882" y="2754351"/>
                </a:cubicBezTo>
                <a:cubicBezTo>
                  <a:pt x="2305882" y="2741557"/>
                  <a:pt x="2316254" y="2731185"/>
                  <a:pt x="2329048" y="2731185"/>
                </a:cubicBezTo>
                <a:close/>
                <a:moveTo>
                  <a:pt x="2151949" y="2731185"/>
                </a:moveTo>
                <a:cubicBezTo>
                  <a:pt x="2164743" y="2731185"/>
                  <a:pt x="2175115" y="2741557"/>
                  <a:pt x="2175115" y="2754351"/>
                </a:cubicBezTo>
                <a:cubicBezTo>
                  <a:pt x="2175115" y="2767145"/>
                  <a:pt x="2164743" y="2777517"/>
                  <a:pt x="2151949" y="2777517"/>
                </a:cubicBezTo>
                <a:cubicBezTo>
                  <a:pt x="2139155" y="2777517"/>
                  <a:pt x="2128783" y="2767145"/>
                  <a:pt x="2128783" y="2754351"/>
                </a:cubicBezTo>
                <a:cubicBezTo>
                  <a:pt x="2128783" y="2741557"/>
                  <a:pt x="2139155" y="2731185"/>
                  <a:pt x="2151949" y="2731185"/>
                </a:cubicBezTo>
                <a:close/>
                <a:moveTo>
                  <a:pt x="1974850" y="2731185"/>
                </a:moveTo>
                <a:cubicBezTo>
                  <a:pt x="1987644" y="2731185"/>
                  <a:pt x="1998016" y="2741557"/>
                  <a:pt x="1998016" y="2754351"/>
                </a:cubicBezTo>
                <a:cubicBezTo>
                  <a:pt x="1998016" y="2767145"/>
                  <a:pt x="1987644" y="2777517"/>
                  <a:pt x="1974850" y="2777517"/>
                </a:cubicBezTo>
                <a:cubicBezTo>
                  <a:pt x="1962056" y="2777517"/>
                  <a:pt x="1951684" y="2767145"/>
                  <a:pt x="1951684" y="2754351"/>
                </a:cubicBezTo>
                <a:cubicBezTo>
                  <a:pt x="1951684" y="2741557"/>
                  <a:pt x="1962056" y="2731185"/>
                  <a:pt x="1974850" y="2731185"/>
                </a:cubicBezTo>
                <a:close/>
                <a:moveTo>
                  <a:pt x="1797751" y="2731185"/>
                </a:moveTo>
                <a:cubicBezTo>
                  <a:pt x="1810545" y="2731185"/>
                  <a:pt x="1820917" y="2741557"/>
                  <a:pt x="1820917" y="2754351"/>
                </a:cubicBezTo>
                <a:cubicBezTo>
                  <a:pt x="1820917" y="2767145"/>
                  <a:pt x="1810545" y="2777517"/>
                  <a:pt x="1797751" y="2777517"/>
                </a:cubicBezTo>
                <a:cubicBezTo>
                  <a:pt x="1784957" y="2777517"/>
                  <a:pt x="1774585" y="2767145"/>
                  <a:pt x="1774585" y="2754351"/>
                </a:cubicBezTo>
                <a:cubicBezTo>
                  <a:pt x="1774585" y="2741557"/>
                  <a:pt x="1784957" y="2731185"/>
                  <a:pt x="1797751" y="2731185"/>
                </a:cubicBezTo>
                <a:close/>
                <a:moveTo>
                  <a:pt x="1623240" y="2731185"/>
                </a:moveTo>
                <a:cubicBezTo>
                  <a:pt x="1636037" y="2731185"/>
                  <a:pt x="1646410" y="2741557"/>
                  <a:pt x="1646410" y="2754351"/>
                </a:cubicBezTo>
                <a:cubicBezTo>
                  <a:pt x="1646410" y="2767145"/>
                  <a:pt x="1636037" y="2777517"/>
                  <a:pt x="1623240" y="2777517"/>
                </a:cubicBezTo>
                <a:cubicBezTo>
                  <a:pt x="1610446" y="2777517"/>
                  <a:pt x="1600073" y="2767145"/>
                  <a:pt x="1600073" y="2754351"/>
                </a:cubicBezTo>
                <a:cubicBezTo>
                  <a:pt x="1600073" y="2741557"/>
                  <a:pt x="1610446" y="2731185"/>
                  <a:pt x="1623240" y="2731185"/>
                </a:cubicBezTo>
                <a:close/>
                <a:moveTo>
                  <a:pt x="1446148" y="2731185"/>
                </a:moveTo>
                <a:cubicBezTo>
                  <a:pt x="1458942" y="2731185"/>
                  <a:pt x="1469313" y="2741557"/>
                  <a:pt x="1469313" y="2754351"/>
                </a:cubicBezTo>
                <a:cubicBezTo>
                  <a:pt x="1469313" y="2767145"/>
                  <a:pt x="1458942" y="2777517"/>
                  <a:pt x="1446148" y="2777517"/>
                </a:cubicBezTo>
                <a:cubicBezTo>
                  <a:pt x="1433356" y="2777517"/>
                  <a:pt x="1422982" y="2767145"/>
                  <a:pt x="1422982" y="2754351"/>
                </a:cubicBezTo>
                <a:cubicBezTo>
                  <a:pt x="1422982" y="2741557"/>
                  <a:pt x="1433356" y="2731185"/>
                  <a:pt x="1446148" y="2731185"/>
                </a:cubicBezTo>
                <a:close/>
                <a:moveTo>
                  <a:pt x="1269049" y="2731185"/>
                </a:moveTo>
                <a:cubicBezTo>
                  <a:pt x="1281843" y="2731185"/>
                  <a:pt x="1292216" y="2741557"/>
                  <a:pt x="1292216" y="2754351"/>
                </a:cubicBezTo>
                <a:cubicBezTo>
                  <a:pt x="1292216" y="2767145"/>
                  <a:pt x="1281843" y="2777517"/>
                  <a:pt x="1269049" y="2777517"/>
                </a:cubicBezTo>
                <a:cubicBezTo>
                  <a:pt x="1256255" y="2777517"/>
                  <a:pt x="1245883" y="2767145"/>
                  <a:pt x="1245883" y="2754351"/>
                </a:cubicBezTo>
                <a:cubicBezTo>
                  <a:pt x="1245883" y="2741557"/>
                  <a:pt x="1256255" y="2731185"/>
                  <a:pt x="1269049" y="2731185"/>
                </a:cubicBezTo>
                <a:close/>
                <a:moveTo>
                  <a:pt x="1091953" y="2731185"/>
                </a:moveTo>
                <a:cubicBezTo>
                  <a:pt x="1104749" y="2731185"/>
                  <a:pt x="1115121" y="2741557"/>
                  <a:pt x="1115121" y="2754351"/>
                </a:cubicBezTo>
                <a:cubicBezTo>
                  <a:pt x="1115121" y="2767145"/>
                  <a:pt x="1104749" y="2777517"/>
                  <a:pt x="1091953" y="2777517"/>
                </a:cubicBezTo>
                <a:cubicBezTo>
                  <a:pt x="1079159" y="2777517"/>
                  <a:pt x="1068785" y="2767145"/>
                  <a:pt x="1068785" y="2754351"/>
                </a:cubicBezTo>
                <a:cubicBezTo>
                  <a:pt x="1068785" y="2741557"/>
                  <a:pt x="1079159" y="2731185"/>
                  <a:pt x="1091953" y="2731185"/>
                </a:cubicBezTo>
                <a:close/>
                <a:moveTo>
                  <a:pt x="914854" y="2731185"/>
                </a:moveTo>
                <a:cubicBezTo>
                  <a:pt x="927647" y="2731185"/>
                  <a:pt x="938018" y="2741557"/>
                  <a:pt x="938018" y="2754351"/>
                </a:cubicBezTo>
                <a:cubicBezTo>
                  <a:pt x="938018" y="2767145"/>
                  <a:pt x="927647" y="2777517"/>
                  <a:pt x="914854" y="2777517"/>
                </a:cubicBezTo>
                <a:cubicBezTo>
                  <a:pt x="902055" y="2777517"/>
                  <a:pt x="891685" y="2767145"/>
                  <a:pt x="891685" y="2754351"/>
                </a:cubicBezTo>
                <a:cubicBezTo>
                  <a:pt x="891685" y="2741557"/>
                  <a:pt x="902055" y="2731185"/>
                  <a:pt x="914854" y="2731185"/>
                </a:cubicBezTo>
                <a:close/>
                <a:moveTo>
                  <a:pt x="737756" y="2731185"/>
                </a:moveTo>
                <a:cubicBezTo>
                  <a:pt x="750550" y="2731185"/>
                  <a:pt x="760922" y="2741557"/>
                  <a:pt x="760922" y="2754351"/>
                </a:cubicBezTo>
                <a:cubicBezTo>
                  <a:pt x="760922" y="2767145"/>
                  <a:pt x="750550" y="2777517"/>
                  <a:pt x="737756" y="2777517"/>
                </a:cubicBezTo>
                <a:cubicBezTo>
                  <a:pt x="724962" y="2777517"/>
                  <a:pt x="714590" y="2767145"/>
                  <a:pt x="714590" y="2754351"/>
                </a:cubicBezTo>
                <a:cubicBezTo>
                  <a:pt x="714590" y="2741557"/>
                  <a:pt x="724962" y="2731185"/>
                  <a:pt x="737756" y="2731185"/>
                </a:cubicBezTo>
                <a:close/>
                <a:moveTo>
                  <a:pt x="560655" y="2731185"/>
                </a:moveTo>
                <a:cubicBezTo>
                  <a:pt x="573449" y="2731185"/>
                  <a:pt x="583822" y="2741557"/>
                  <a:pt x="583822" y="2754351"/>
                </a:cubicBezTo>
                <a:cubicBezTo>
                  <a:pt x="583822" y="2767145"/>
                  <a:pt x="573449" y="2777517"/>
                  <a:pt x="560655" y="2777517"/>
                </a:cubicBezTo>
                <a:cubicBezTo>
                  <a:pt x="547862" y="2777517"/>
                  <a:pt x="537490" y="2767145"/>
                  <a:pt x="537490" y="2754351"/>
                </a:cubicBezTo>
                <a:cubicBezTo>
                  <a:pt x="537490" y="2741557"/>
                  <a:pt x="547862" y="2731185"/>
                  <a:pt x="560655" y="2731185"/>
                </a:cubicBezTo>
                <a:close/>
                <a:moveTo>
                  <a:pt x="383557" y="2731185"/>
                </a:moveTo>
                <a:cubicBezTo>
                  <a:pt x="396351" y="2731185"/>
                  <a:pt x="406722" y="2741557"/>
                  <a:pt x="406722" y="2754351"/>
                </a:cubicBezTo>
                <a:cubicBezTo>
                  <a:pt x="406722" y="2767145"/>
                  <a:pt x="396351" y="2777517"/>
                  <a:pt x="383557" y="2777517"/>
                </a:cubicBezTo>
                <a:cubicBezTo>
                  <a:pt x="370763" y="2777517"/>
                  <a:pt x="360391" y="2767145"/>
                  <a:pt x="360391" y="2754351"/>
                </a:cubicBezTo>
                <a:cubicBezTo>
                  <a:pt x="360391" y="2741557"/>
                  <a:pt x="370763" y="2731185"/>
                  <a:pt x="383557" y="2731185"/>
                </a:cubicBezTo>
                <a:close/>
                <a:moveTo>
                  <a:pt x="206457" y="2731185"/>
                </a:moveTo>
                <a:cubicBezTo>
                  <a:pt x="219251" y="2731185"/>
                  <a:pt x="229623" y="2741557"/>
                  <a:pt x="229623" y="2754351"/>
                </a:cubicBezTo>
                <a:cubicBezTo>
                  <a:pt x="229623" y="2767145"/>
                  <a:pt x="219251" y="2777517"/>
                  <a:pt x="206457" y="2777517"/>
                </a:cubicBezTo>
                <a:cubicBezTo>
                  <a:pt x="193663" y="2777517"/>
                  <a:pt x="183291" y="2767145"/>
                  <a:pt x="183291" y="2754351"/>
                </a:cubicBezTo>
                <a:cubicBezTo>
                  <a:pt x="183291" y="2741557"/>
                  <a:pt x="193663" y="2731185"/>
                  <a:pt x="206457" y="2731185"/>
                </a:cubicBezTo>
                <a:close/>
                <a:moveTo>
                  <a:pt x="29358" y="2731185"/>
                </a:moveTo>
                <a:cubicBezTo>
                  <a:pt x="42152" y="2731185"/>
                  <a:pt x="52524" y="2741557"/>
                  <a:pt x="52524" y="2754351"/>
                </a:cubicBezTo>
                <a:cubicBezTo>
                  <a:pt x="52524" y="2767145"/>
                  <a:pt x="42152" y="2777517"/>
                  <a:pt x="29358" y="2777517"/>
                </a:cubicBezTo>
                <a:cubicBezTo>
                  <a:pt x="16564" y="2777517"/>
                  <a:pt x="6192" y="2767145"/>
                  <a:pt x="6192" y="2754351"/>
                </a:cubicBezTo>
                <a:cubicBezTo>
                  <a:pt x="6192" y="2741557"/>
                  <a:pt x="16564" y="2731185"/>
                  <a:pt x="29358" y="2731185"/>
                </a:cubicBezTo>
                <a:close/>
                <a:moveTo>
                  <a:pt x="3393701" y="2559821"/>
                </a:moveTo>
                <a:cubicBezTo>
                  <a:pt x="3406495" y="2559821"/>
                  <a:pt x="3416867" y="2570193"/>
                  <a:pt x="3416867" y="2582987"/>
                </a:cubicBezTo>
                <a:cubicBezTo>
                  <a:pt x="3416867" y="2595781"/>
                  <a:pt x="3406495" y="2606153"/>
                  <a:pt x="3393701" y="2606153"/>
                </a:cubicBezTo>
                <a:cubicBezTo>
                  <a:pt x="3380907" y="2606153"/>
                  <a:pt x="3370535" y="2595781"/>
                  <a:pt x="3370535" y="2582987"/>
                </a:cubicBezTo>
                <a:cubicBezTo>
                  <a:pt x="3370535" y="2570193"/>
                  <a:pt x="3380907" y="2559821"/>
                  <a:pt x="3393701" y="2559821"/>
                </a:cubicBezTo>
                <a:close/>
                <a:moveTo>
                  <a:pt x="3216606" y="2559821"/>
                </a:moveTo>
                <a:cubicBezTo>
                  <a:pt x="3229400" y="2559821"/>
                  <a:pt x="3239772" y="2570193"/>
                  <a:pt x="3239772" y="2582987"/>
                </a:cubicBezTo>
                <a:cubicBezTo>
                  <a:pt x="3239772" y="2595781"/>
                  <a:pt x="3229400" y="2606153"/>
                  <a:pt x="3216606" y="2606153"/>
                </a:cubicBezTo>
                <a:cubicBezTo>
                  <a:pt x="3203812" y="2606153"/>
                  <a:pt x="3193440" y="2595781"/>
                  <a:pt x="3193440" y="2582987"/>
                </a:cubicBezTo>
                <a:cubicBezTo>
                  <a:pt x="3193440" y="2570193"/>
                  <a:pt x="3203812" y="2559821"/>
                  <a:pt x="3216606" y="2559821"/>
                </a:cubicBezTo>
                <a:close/>
                <a:moveTo>
                  <a:pt x="3039507" y="2559821"/>
                </a:moveTo>
                <a:cubicBezTo>
                  <a:pt x="3052301" y="2559821"/>
                  <a:pt x="3062673" y="2570193"/>
                  <a:pt x="3062673" y="2582987"/>
                </a:cubicBezTo>
                <a:cubicBezTo>
                  <a:pt x="3062673" y="2595781"/>
                  <a:pt x="3052301" y="2606153"/>
                  <a:pt x="3039507" y="2606153"/>
                </a:cubicBezTo>
                <a:cubicBezTo>
                  <a:pt x="3026713" y="2606153"/>
                  <a:pt x="3016341" y="2595781"/>
                  <a:pt x="3016341" y="2582987"/>
                </a:cubicBezTo>
                <a:cubicBezTo>
                  <a:pt x="3016341" y="2570193"/>
                  <a:pt x="3026713" y="2559821"/>
                  <a:pt x="3039507" y="2559821"/>
                </a:cubicBezTo>
                <a:close/>
                <a:moveTo>
                  <a:pt x="2862409" y="2559821"/>
                </a:moveTo>
                <a:cubicBezTo>
                  <a:pt x="2875203" y="2559821"/>
                  <a:pt x="2885575" y="2570193"/>
                  <a:pt x="2885575" y="2582987"/>
                </a:cubicBezTo>
                <a:cubicBezTo>
                  <a:pt x="2885575" y="2595781"/>
                  <a:pt x="2875203" y="2606153"/>
                  <a:pt x="2862409" y="2606153"/>
                </a:cubicBezTo>
                <a:cubicBezTo>
                  <a:pt x="2849615" y="2606153"/>
                  <a:pt x="2839243" y="2595781"/>
                  <a:pt x="2839243" y="2582987"/>
                </a:cubicBezTo>
                <a:cubicBezTo>
                  <a:pt x="2839243" y="2570193"/>
                  <a:pt x="2849615" y="2559821"/>
                  <a:pt x="2862409" y="2559821"/>
                </a:cubicBezTo>
                <a:close/>
                <a:moveTo>
                  <a:pt x="2685310" y="2559821"/>
                </a:moveTo>
                <a:cubicBezTo>
                  <a:pt x="2698104" y="2559821"/>
                  <a:pt x="2708476" y="2570193"/>
                  <a:pt x="2708476" y="2582987"/>
                </a:cubicBezTo>
                <a:cubicBezTo>
                  <a:pt x="2708476" y="2595781"/>
                  <a:pt x="2698104" y="2606153"/>
                  <a:pt x="2685310" y="2606153"/>
                </a:cubicBezTo>
                <a:cubicBezTo>
                  <a:pt x="2672516" y="2606153"/>
                  <a:pt x="2662144" y="2595781"/>
                  <a:pt x="2662144" y="2582987"/>
                </a:cubicBezTo>
                <a:cubicBezTo>
                  <a:pt x="2662144" y="2570193"/>
                  <a:pt x="2672516" y="2559821"/>
                  <a:pt x="2685310" y="2559821"/>
                </a:cubicBezTo>
                <a:close/>
                <a:moveTo>
                  <a:pt x="2508211" y="2559821"/>
                </a:moveTo>
                <a:cubicBezTo>
                  <a:pt x="2521005" y="2559821"/>
                  <a:pt x="2531377" y="2570193"/>
                  <a:pt x="2531377" y="2582987"/>
                </a:cubicBezTo>
                <a:cubicBezTo>
                  <a:pt x="2531377" y="2595781"/>
                  <a:pt x="2521005" y="2606153"/>
                  <a:pt x="2508211" y="2606153"/>
                </a:cubicBezTo>
                <a:cubicBezTo>
                  <a:pt x="2495417" y="2606153"/>
                  <a:pt x="2485045" y="2595781"/>
                  <a:pt x="2485045" y="2582987"/>
                </a:cubicBezTo>
                <a:cubicBezTo>
                  <a:pt x="2485045" y="2570193"/>
                  <a:pt x="2495417" y="2559821"/>
                  <a:pt x="2508211" y="2559821"/>
                </a:cubicBezTo>
                <a:close/>
                <a:moveTo>
                  <a:pt x="2331112" y="2559821"/>
                </a:moveTo>
                <a:cubicBezTo>
                  <a:pt x="2343906" y="2559821"/>
                  <a:pt x="2354278" y="2570193"/>
                  <a:pt x="2354278" y="2582987"/>
                </a:cubicBezTo>
                <a:cubicBezTo>
                  <a:pt x="2354278" y="2595781"/>
                  <a:pt x="2343906" y="2606153"/>
                  <a:pt x="2331112" y="2606153"/>
                </a:cubicBezTo>
                <a:cubicBezTo>
                  <a:pt x="2318318" y="2606153"/>
                  <a:pt x="2307946" y="2595781"/>
                  <a:pt x="2307946" y="2582987"/>
                </a:cubicBezTo>
                <a:cubicBezTo>
                  <a:pt x="2307946" y="2570193"/>
                  <a:pt x="2318318" y="2559821"/>
                  <a:pt x="2331112" y="2559821"/>
                </a:cubicBezTo>
                <a:close/>
                <a:moveTo>
                  <a:pt x="2154013" y="2559821"/>
                </a:moveTo>
                <a:cubicBezTo>
                  <a:pt x="2166807" y="2559821"/>
                  <a:pt x="2177179" y="2570193"/>
                  <a:pt x="2177179" y="2582987"/>
                </a:cubicBezTo>
                <a:cubicBezTo>
                  <a:pt x="2177179" y="2595781"/>
                  <a:pt x="2166807" y="2606153"/>
                  <a:pt x="2154013" y="2606153"/>
                </a:cubicBezTo>
                <a:cubicBezTo>
                  <a:pt x="2141219" y="2606153"/>
                  <a:pt x="2130847" y="2595781"/>
                  <a:pt x="2130847" y="2582987"/>
                </a:cubicBezTo>
                <a:cubicBezTo>
                  <a:pt x="2130847" y="2570193"/>
                  <a:pt x="2141219" y="2559821"/>
                  <a:pt x="2154013" y="2559821"/>
                </a:cubicBezTo>
                <a:close/>
                <a:moveTo>
                  <a:pt x="1976914" y="2559821"/>
                </a:moveTo>
                <a:cubicBezTo>
                  <a:pt x="1989708" y="2559821"/>
                  <a:pt x="2000080" y="2570193"/>
                  <a:pt x="2000080" y="2582987"/>
                </a:cubicBezTo>
                <a:cubicBezTo>
                  <a:pt x="2000080" y="2595781"/>
                  <a:pt x="1989708" y="2606153"/>
                  <a:pt x="1976914" y="2606153"/>
                </a:cubicBezTo>
                <a:cubicBezTo>
                  <a:pt x="1964120" y="2606153"/>
                  <a:pt x="1953748" y="2595781"/>
                  <a:pt x="1953748" y="2582987"/>
                </a:cubicBezTo>
                <a:cubicBezTo>
                  <a:pt x="1953748" y="2570193"/>
                  <a:pt x="1964120" y="2559821"/>
                  <a:pt x="1976914" y="2559821"/>
                </a:cubicBezTo>
                <a:close/>
                <a:moveTo>
                  <a:pt x="1799815" y="2559821"/>
                </a:moveTo>
                <a:cubicBezTo>
                  <a:pt x="1812609" y="2559821"/>
                  <a:pt x="1822981" y="2570193"/>
                  <a:pt x="1822981" y="2582987"/>
                </a:cubicBezTo>
                <a:cubicBezTo>
                  <a:pt x="1822981" y="2595781"/>
                  <a:pt x="1812609" y="2606153"/>
                  <a:pt x="1799815" y="2606153"/>
                </a:cubicBezTo>
                <a:cubicBezTo>
                  <a:pt x="1787021" y="2606153"/>
                  <a:pt x="1776649" y="2595781"/>
                  <a:pt x="1776649" y="2582987"/>
                </a:cubicBezTo>
                <a:cubicBezTo>
                  <a:pt x="1776649" y="2570193"/>
                  <a:pt x="1787021" y="2559821"/>
                  <a:pt x="1799815" y="2559821"/>
                </a:cubicBezTo>
                <a:close/>
                <a:moveTo>
                  <a:pt x="1625304" y="2559821"/>
                </a:moveTo>
                <a:cubicBezTo>
                  <a:pt x="1638100" y="2559821"/>
                  <a:pt x="1648473" y="2570193"/>
                  <a:pt x="1648473" y="2582987"/>
                </a:cubicBezTo>
                <a:cubicBezTo>
                  <a:pt x="1648473" y="2595781"/>
                  <a:pt x="1638100" y="2606153"/>
                  <a:pt x="1625304" y="2606153"/>
                </a:cubicBezTo>
                <a:cubicBezTo>
                  <a:pt x="1612510" y="2606153"/>
                  <a:pt x="1602137" y="2595781"/>
                  <a:pt x="1602137" y="2582987"/>
                </a:cubicBezTo>
                <a:cubicBezTo>
                  <a:pt x="1602137" y="2570193"/>
                  <a:pt x="1612510" y="2559821"/>
                  <a:pt x="1625304" y="2559821"/>
                </a:cubicBezTo>
                <a:close/>
                <a:moveTo>
                  <a:pt x="1448213" y="2559821"/>
                </a:moveTo>
                <a:cubicBezTo>
                  <a:pt x="1461006" y="2559821"/>
                  <a:pt x="1471377" y="2570193"/>
                  <a:pt x="1471377" y="2582987"/>
                </a:cubicBezTo>
                <a:cubicBezTo>
                  <a:pt x="1471377" y="2595781"/>
                  <a:pt x="1461006" y="2606153"/>
                  <a:pt x="1448213" y="2606153"/>
                </a:cubicBezTo>
                <a:cubicBezTo>
                  <a:pt x="1435419" y="2606153"/>
                  <a:pt x="1425046" y="2595781"/>
                  <a:pt x="1425046" y="2582987"/>
                </a:cubicBezTo>
                <a:cubicBezTo>
                  <a:pt x="1425046" y="2570193"/>
                  <a:pt x="1435419" y="2559821"/>
                  <a:pt x="1448213" y="2559821"/>
                </a:cubicBezTo>
                <a:close/>
                <a:moveTo>
                  <a:pt x="1271113" y="2559821"/>
                </a:moveTo>
                <a:cubicBezTo>
                  <a:pt x="1283907" y="2559821"/>
                  <a:pt x="1294280" y="2570193"/>
                  <a:pt x="1294280" y="2582987"/>
                </a:cubicBezTo>
                <a:cubicBezTo>
                  <a:pt x="1294280" y="2595781"/>
                  <a:pt x="1283907" y="2606153"/>
                  <a:pt x="1271113" y="2606153"/>
                </a:cubicBezTo>
                <a:cubicBezTo>
                  <a:pt x="1258320" y="2606153"/>
                  <a:pt x="1247948" y="2595781"/>
                  <a:pt x="1247948" y="2582987"/>
                </a:cubicBezTo>
                <a:cubicBezTo>
                  <a:pt x="1247948" y="2570193"/>
                  <a:pt x="1258320" y="2559821"/>
                  <a:pt x="1271113" y="2559821"/>
                </a:cubicBezTo>
                <a:close/>
                <a:moveTo>
                  <a:pt x="1094019" y="2559821"/>
                </a:moveTo>
                <a:cubicBezTo>
                  <a:pt x="1106814" y="2559821"/>
                  <a:pt x="1117186" y="2570193"/>
                  <a:pt x="1117186" y="2582987"/>
                </a:cubicBezTo>
                <a:cubicBezTo>
                  <a:pt x="1117186" y="2595781"/>
                  <a:pt x="1106814" y="2606153"/>
                  <a:pt x="1094019" y="2606153"/>
                </a:cubicBezTo>
                <a:cubicBezTo>
                  <a:pt x="1081223" y="2606153"/>
                  <a:pt x="1070851" y="2595781"/>
                  <a:pt x="1070851" y="2582987"/>
                </a:cubicBezTo>
                <a:cubicBezTo>
                  <a:pt x="1070851" y="2570193"/>
                  <a:pt x="1081223" y="2559821"/>
                  <a:pt x="1094019" y="2559821"/>
                </a:cubicBezTo>
                <a:close/>
                <a:moveTo>
                  <a:pt x="916919" y="2559821"/>
                </a:moveTo>
                <a:cubicBezTo>
                  <a:pt x="929711" y="2559821"/>
                  <a:pt x="940083" y="2570193"/>
                  <a:pt x="940083" y="2582987"/>
                </a:cubicBezTo>
                <a:cubicBezTo>
                  <a:pt x="940083" y="2595781"/>
                  <a:pt x="929711" y="2606153"/>
                  <a:pt x="916919" y="2606153"/>
                </a:cubicBezTo>
                <a:cubicBezTo>
                  <a:pt x="904122" y="2606153"/>
                  <a:pt x="893752" y="2595781"/>
                  <a:pt x="893752" y="2582987"/>
                </a:cubicBezTo>
                <a:cubicBezTo>
                  <a:pt x="893752" y="2570193"/>
                  <a:pt x="904122" y="2559821"/>
                  <a:pt x="916919" y="2559821"/>
                </a:cubicBezTo>
                <a:close/>
                <a:moveTo>
                  <a:pt x="739820" y="2559821"/>
                </a:moveTo>
                <a:cubicBezTo>
                  <a:pt x="752615" y="2559821"/>
                  <a:pt x="762987" y="2570193"/>
                  <a:pt x="762987" y="2582987"/>
                </a:cubicBezTo>
                <a:cubicBezTo>
                  <a:pt x="762987" y="2595781"/>
                  <a:pt x="752615" y="2606153"/>
                  <a:pt x="739820" y="2606153"/>
                </a:cubicBezTo>
                <a:cubicBezTo>
                  <a:pt x="727026" y="2606153"/>
                  <a:pt x="716654" y="2595781"/>
                  <a:pt x="716654" y="2582987"/>
                </a:cubicBezTo>
                <a:cubicBezTo>
                  <a:pt x="716654" y="2570193"/>
                  <a:pt x="727026" y="2559821"/>
                  <a:pt x="739820" y="2559821"/>
                </a:cubicBezTo>
                <a:close/>
                <a:moveTo>
                  <a:pt x="562720" y="2559821"/>
                </a:moveTo>
                <a:cubicBezTo>
                  <a:pt x="575514" y="2559821"/>
                  <a:pt x="585886" y="2570193"/>
                  <a:pt x="585886" y="2582987"/>
                </a:cubicBezTo>
                <a:cubicBezTo>
                  <a:pt x="585886" y="2595781"/>
                  <a:pt x="575514" y="2606153"/>
                  <a:pt x="562720" y="2606153"/>
                </a:cubicBezTo>
                <a:cubicBezTo>
                  <a:pt x="549926" y="2606153"/>
                  <a:pt x="539554" y="2595781"/>
                  <a:pt x="539554" y="2582987"/>
                </a:cubicBezTo>
                <a:cubicBezTo>
                  <a:pt x="539554" y="2570193"/>
                  <a:pt x="549926" y="2559821"/>
                  <a:pt x="562720" y="2559821"/>
                </a:cubicBezTo>
                <a:close/>
                <a:moveTo>
                  <a:pt x="385622" y="2559821"/>
                </a:moveTo>
                <a:cubicBezTo>
                  <a:pt x="398416" y="2559821"/>
                  <a:pt x="408787" y="2570193"/>
                  <a:pt x="408787" y="2582987"/>
                </a:cubicBezTo>
                <a:cubicBezTo>
                  <a:pt x="408787" y="2595781"/>
                  <a:pt x="398416" y="2606153"/>
                  <a:pt x="385622" y="2606153"/>
                </a:cubicBezTo>
                <a:cubicBezTo>
                  <a:pt x="372828" y="2606153"/>
                  <a:pt x="362456" y="2595781"/>
                  <a:pt x="362456" y="2582987"/>
                </a:cubicBezTo>
                <a:cubicBezTo>
                  <a:pt x="362456" y="2570193"/>
                  <a:pt x="372828" y="2559821"/>
                  <a:pt x="385622" y="2559821"/>
                </a:cubicBezTo>
                <a:close/>
                <a:moveTo>
                  <a:pt x="208521" y="2559821"/>
                </a:moveTo>
                <a:cubicBezTo>
                  <a:pt x="221315" y="2559821"/>
                  <a:pt x="231687" y="2570193"/>
                  <a:pt x="231687" y="2582987"/>
                </a:cubicBezTo>
                <a:cubicBezTo>
                  <a:pt x="231687" y="2595781"/>
                  <a:pt x="221315" y="2606153"/>
                  <a:pt x="208521" y="2606153"/>
                </a:cubicBezTo>
                <a:cubicBezTo>
                  <a:pt x="195727" y="2606153"/>
                  <a:pt x="185355" y="2595781"/>
                  <a:pt x="185355" y="2582987"/>
                </a:cubicBezTo>
                <a:cubicBezTo>
                  <a:pt x="185355" y="2570193"/>
                  <a:pt x="195727" y="2559821"/>
                  <a:pt x="208521" y="2559821"/>
                </a:cubicBezTo>
                <a:close/>
                <a:moveTo>
                  <a:pt x="31422" y="2559821"/>
                </a:moveTo>
                <a:cubicBezTo>
                  <a:pt x="44216" y="2559821"/>
                  <a:pt x="54588" y="2570193"/>
                  <a:pt x="54588" y="2582987"/>
                </a:cubicBezTo>
                <a:cubicBezTo>
                  <a:pt x="54588" y="2595781"/>
                  <a:pt x="44216" y="2606153"/>
                  <a:pt x="31422" y="2606153"/>
                </a:cubicBezTo>
                <a:cubicBezTo>
                  <a:pt x="18629" y="2606153"/>
                  <a:pt x="8257" y="2595781"/>
                  <a:pt x="8257" y="2582987"/>
                </a:cubicBezTo>
                <a:cubicBezTo>
                  <a:pt x="8257" y="2570193"/>
                  <a:pt x="18629" y="2559821"/>
                  <a:pt x="31422" y="2559821"/>
                </a:cubicBezTo>
                <a:close/>
                <a:moveTo>
                  <a:pt x="3385444" y="2365748"/>
                </a:moveTo>
                <a:cubicBezTo>
                  <a:pt x="3398238" y="2365748"/>
                  <a:pt x="3408610" y="2376120"/>
                  <a:pt x="3408610" y="2388914"/>
                </a:cubicBezTo>
                <a:cubicBezTo>
                  <a:pt x="3408610" y="2401708"/>
                  <a:pt x="3398238" y="2412080"/>
                  <a:pt x="3385444" y="2412080"/>
                </a:cubicBezTo>
                <a:cubicBezTo>
                  <a:pt x="3372650" y="2412080"/>
                  <a:pt x="3362278" y="2401708"/>
                  <a:pt x="3362278" y="2388914"/>
                </a:cubicBezTo>
                <a:cubicBezTo>
                  <a:pt x="3362278" y="2376120"/>
                  <a:pt x="3372650" y="2365748"/>
                  <a:pt x="3385444" y="2365748"/>
                </a:cubicBezTo>
                <a:close/>
                <a:moveTo>
                  <a:pt x="3208349" y="2365748"/>
                </a:moveTo>
                <a:cubicBezTo>
                  <a:pt x="3221143" y="2365748"/>
                  <a:pt x="3231515" y="2376120"/>
                  <a:pt x="3231515" y="2388914"/>
                </a:cubicBezTo>
                <a:cubicBezTo>
                  <a:pt x="3231515" y="2401708"/>
                  <a:pt x="3221143" y="2412080"/>
                  <a:pt x="3208349" y="2412080"/>
                </a:cubicBezTo>
                <a:cubicBezTo>
                  <a:pt x="3195555" y="2412080"/>
                  <a:pt x="3185183" y="2401708"/>
                  <a:pt x="3185183" y="2388914"/>
                </a:cubicBezTo>
                <a:cubicBezTo>
                  <a:pt x="3185183" y="2376120"/>
                  <a:pt x="3195555" y="2365748"/>
                  <a:pt x="3208349" y="2365748"/>
                </a:cubicBezTo>
                <a:close/>
                <a:moveTo>
                  <a:pt x="3031250" y="2365748"/>
                </a:moveTo>
                <a:cubicBezTo>
                  <a:pt x="3044044" y="2365748"/>
                  <a:pt x="3054416" y="2376120"/>
                  <a:pt x="3054416" y="2388914"/>
                </a:cubicBezTo>
                <a:cubicBezTo>
                  <a:pt x="3054416" y="2401708"/>
                  <a:pt x="3044044" y="2412080"/>
                  <a:pt x="3031250" y="2412080"/>
                </a:cubicBezTo>
                <a:cubicBezTo>
                  <a:pt x="3018456" y="2412080"/>
                  <a:pt x="3008084" y="2401708"/>
                  <a:pt x="3008084" y="2388914"/>
                </a:cubicBezTo>
                <a:cubicBezTo>
                  <a:pt x="3008084" y="2376120"/>
                  <a:pt x="3018456" y="2365748"/>
                  <a:pt x="3031250" y="2365748"/>
                </a:cubicBezTo>
                <a:close/>
                <a:moveTo>
                  <a:pt x="2854151" y="2365748"/>
                </a:moveTo>
                <a:cubicBezTo>
                  <a:pt x="2866945" y="2365748"/>
                  <a:pt x="2877317" y="2376120"/>
                  <a:pt x="2877317" y="2388914"/>
                </a:cubicBezTo>
                <a:cubicBezTo>
                  <a:pt x="2877317" y="2401708"/>
                  <a:pt x="2866945" y="2412080"/>
                  <a:pt x="2854151" y="2412080"/>
                </a:cubicBezTo>
                <a:cubicBezTo>
                  <a:pt x="2841357" y="2412080"/>
                  <a:pt x="2830985" y="2401708"/>
                  <a:pt x="2830985" y="2388914"/>
                </a:cubicBezTo>
                <a:cubicBezTo>
                  <a:pt x="2830985" y="2376120"/>
                  <a:pt x="2841357" y="2365748"/>
                  <a:pt x="2854151" y="2365748"/>
                </a:cubicBezTo>
                <a:close/>
                <a:moveTo>
                  <a:pt x="2677052" y="2365748"/>
                </a:moveTo>
                <a:cubicBezTo>
                  <a:pt x="2689846" y="2365748"/>
                  <a:pt x="2700218" y="2376120"/>
                  <a:pt x="2700218" y="2388914"/>
                </a:cubicBezTo>
                <a:cubicBezTo>
                  <a:pt x="2700218" y="2401708"/>
                  <a:pt x="2689846" y="2412080"/>
                  <a:pt x="2677052" y="2412080"/>
                </a:cubicBezTo>
                <a:cubicBezTo>
                  <a:pt x="2664258" y="2412080"/>
                  <a:pt x="2653886" y="2401708"/>
                  <a:pt x="2653886" y="2388914"/>
                </a:cubicBezTo>
                <a:cubicBezTo>
                  <a:pt x="2653886" y="2376120"/>
                  <a:pt x="2664258" y="2365748"/>
                  <a:pt x="2677052" y="2365748"/>
                </a:cubicBezTo>
                <a:close/>
                <a:moveTo>
                  <a:pt x="2499953" y="2365748"/>
                </a:moveTo>
                <a:cubicBezTo>
                  <a:pt x="2512747" y="2365748"/>
                  <a:pt x="2523119" y="2376120"/>
                  <a:pt x="2523119" y="2388914"/>
                </a:cubicBezTo>
                <a:cubicBezTo>
                  <a:pt x="2523119" y="2401708"/>
                  <a:pt x="2512747" y="2412080"/>
                  <a:pt x="2499953" y="2412080"/>
                </a:cubicBezTo>
                <a:cubicBezTo>
                  <a:pt x="2487159" y="2412080"/>
                  <a:pt x="2476787" y="2401708"/>
                  <a:pt x="2476787" y="2388914"/>
                </a:cubicBezTo>
                <a:cubicBezTo>
                  <a:pt x="2476787" y="2376120"/>
                  <a:pt x="2487159" y="2365748"/>
                  <a:pt x="2499953" y="2365748"/>
                </a:cubicBezTo>
                <a:close/>
                <a:moveTo>
                  <a:pt x="2322855" y="2365748"/>
                </a:moveTo>
                <a:cubicBezTo>
                  <a:pt x="2335649" y="2365748"/>
                  <a:pt x="2346021" y="2376120"/>
                  <a:pt x="2346021" y="2388914"/>
                </a:cubicBezTo>
                <a:cubicBezTo>
                  <a:pt x="2346021" y="2401708"/>
                  <a:pt x="2335649" y="2412080"/>
                  <a:pt x="2322855" y="2412080"/>
                </a:cubicBezTo>
                <a:cubicBezTo>
                  <a:pt x="2310061" y="2412080"/>
                  <a:pt x="2299689" y="2401708"/>
                  <a:pt x="2299689" y="2388914"/>
                </a:cubicBezTo>
                <a:cubicBezTo>
                  <a:pt x="2299689" y="2376120"/>
                  <a:pt x="2310061" y="2365748"/>
                  <a:pt x="2322855" y="2365748"/>
                </a:cubicBezTo>
                <a:close/>
                <a:moveTo>
                  <a:pt x="2145756" y="2365748"/>
                </a:moveTo>
                <a:cubicBezTo>
                  <a:pt x="2158550" y="2365748"/>
                  <a:pt x="2168922" y="2376120"/>
                  <a:pt x="2168922" y="2388914"/>
                </a:cubicBezTo>
                <a:cubicBezTo>
                  <a:pt x="2168922" y="2401708"/>
                  <a:pt x="2158550" y="2412080"/>
                  <a:pt x="2145756" y="2412080"/>
                </a:cubicBezTo>
                <a:cubicBezTo>
                  <a:pt x="2132962" y="2412080"/>
                  <a:pt x="2122590" y="2401708"/>
                  <a:pt x="2122590" y="2388914"/>
                </a:cubicBezTo>
                <a:cubicBezTo>
                  <a:pt x="2122590" y="2376120"/>
                  <a:pt x="2132962" y="2365748"/>
                  <a:pt x="2145756" y="2365748"/>
                </a:cubicBezTo>
                <a:close/>
                <a:moveTo>
                  <a:pt x="1968657" y="2365748"/>
                </a:moveTo>
                <a:cubicBezTo>
                  <a:pt x="1981451" y="2365748"/>
                  <a:pt x="1991823" y="2376120"/>
                  <a:pt x="1991823" y="2388914"/>
                </a:cubicBezTo>
                <a:cubicBezTo>
                  <a:pt x="1991823" y="2401708"/>
                  <a:pt x="1981451" y="2412080"/>
                  <a:pt x="1968657" y="2412080"/>
                </a:cubicBezTo>
                <a:cubicBezTo>
                  <a:pt x="1955863" y="2412080"/>
                  <a:pt x="1945491" y="2401708"/>
                  <a:pt x="1945491" y="2388914"/>
                </a:cubicBezTo>
                <a:cubicBezTo>
                  <a:pt x="1945491" y="2376120"/>
                  <a:pt x="1955863" y="2365748"/>
                  <a:pt x="1968657" y="2365748"/>
                </a:cubicBezTo>
                <a:close/>
                <a:moveTo>
                  <a:pt x="1791558" y="2365748"/>
                </a:moveTo>
                <a:cubicBezTo>
                  <a:pt x="1804352" y="2365748"/>
                  <a:pt x="1814724" y="2376120"/>
                  <a:pt x="1814724" y="2388914"/>
                </a:cubicBezTo>
                <a:cubicBezTo>
                  <a:pt x="1814724" y="2401708"/>
                  <a:pt x="1804352" y="2412080"/>
                  <a:pt x="1791558" y="2412080"/>
                </a:cubicBezTo>
                <a:cubicBezTo>
                  <a:pt x="1778764" y="2412080"/>
                  <a:pt x="1768392" y="2401708"/>
                  <a:pt x="1768392" y="2388914"/>
                </a:cubicBezTo>
                <a:cubicBezTo>
                  <a:pt x="1768392" y="2376120"/>
                  <a:pt x="1778764" y="2365748"/>
                  <a:pt x="1791558" y="2365748"/>
                </a:cubicBezTo>
                <a:close/>
                <a:moveTo>
                  <a:pt x="1617048" y="2365748"/>
                </a:moveTo>
                <a:cubicBezTo>
                  <a:pt x="1629843" y="2365748"/>
                  <a:pt x="1640217" y="2376120"/>
                  <a:pt x="1640217" y="2388914"/>
                </a:cubicBezTo>
                <a:cubicBezTo>
                  <a:pt x="1640217" y="2401708"/>
                  <a:pt x="1629843" y="2412080"/>
                  <a:pt x="1617048" y="2412080"/>
                </a:cubicBezTo>
                <a:cubicBezTo>
                  <a:pt x="1604252" y="2412080"/>
                  <a:pt x="1593879" y="2401708"/>
                  <a:pt x="1593879" y="2388914"/>
                </a:cubicBezTo>
                <a:cubicBezTo>
                  <a:pt x="1593879" y="2376120"/>
                  <a:pt x="1604252" y="2365748"/>
                  <a:pt x="1617048" y="2365748"/>
                </a:cubicBezTo>
                <a:close/>
                <a:moveTo>
                  <a:pt x="1439956" y="2365748"/>
                </a:moveTo>
                <a:cubicBezTo>
                  <a:pt x="1452750" y="2365748"/>
                  <a:pt x="1463122" y="2376120"/>
                  <a:pt x="1463122" y="2388914"/>
                </a:cubicBezTo>
                <a:cubicBezTo>
                  <a:pt x="1463122" y="2401708"/>
                  <a:pt x="1452750" y="2412080"/>
                  <a:pt x="1439956" y="2412080"/>
                </a:cubicBezTo>
                <a:cubicBezTo>
                  <a:pt x="1427162" y="2412080"/>
                  <a:pt x="1416790" y="2401708"/>
                  <a:pt x="1416790" y="2388914"/>
                </a:cubicBezTo>
                <a:cubicBezTo>
                  <a:pt x="1416790" y="2376120"/>
                  <a:pt x="1427162" y="2365748"/>
                  <a:pt x="1439956" y="2365748"/>
                </a:cubicBezTo>
                <a:close/>
                <a:moveTo>
                  <a:pt x="1262858" y="2365748"/>
                </a:moveTo>
                <a:cubicBezTo>
                  <a:pt x="1275651" y="2365748"/>
                  <a:pt x="1286023" y="2376120"/>
                  <a:pt x="1286023" y="2388914"/>
                </a:cubicBezTo>
                <a:cubicBezTo>
                  <a:pt x="1286023" y="2401708"/>
                  <a:pt x="1275651" y="2412080"/>
                  <a:pt x="1262858" y="2412080"/>
                </a:cubicBezTo>
                <a:cubicBezTo>
                  <a:pt x="1250063" y="2412080"/>
                  <a:pt x="1239693" y="2401708"/>
                  <a:pt x="1239693" y="2388914"/>
                </a:cubicBezTo>
                <a:cubicBezTo>
                  <a:pt x="1239693" y="2376120"/>
                  <a:pt x="1250063" y="2365748"/>
                  <a:pt x="1262858" y="2365748"/>
                </a:cubicBezTo>
                <a:close/>
                <a:moveTo>
                  <a:pt x="1085761" y="2365748"/>
                </a:moveTo>
                <a:cubicBezTo>
                  <a:pt x="1098556" y="2365748"/>
                  <a:pt x="1108929" y="2376120"/>
                  <a:pt x="1108929" y="2388914"/>
                </a:cubicBezTo>
                <a:cubicBezTo>
                  <a:pt x="1108929" y="2401708"/>
                  <a:pt x="1098556" y="2412080"/>
                  <a:pt x="1085761" y="2412080"/>
                </a:cubicBezTo>
                <a:cubicBezTo>
                  <a:pt x="1072966" y="2412080"/>
                  <a:pt x="1062593" y="2401708"/>
                  <a:pt x="1062593" y="2388914"/>
                </a:cubicBezTo>
                <a:cubicBezTo>
                  <a:pt x="1062593" y="2376120"/>
                  <a:pt x="1072966" y="2365748"/>
                  <a:pt x="1085761" y="2365748"/>
                </a:cubicBezTo>
                <a:close/>
                <a:moveTo>
                  <a:pt x="908661" y="2365748"/>
                </a:moveTo>
                <a:cubicBezTo>
                  <a:pt x="921455" y="2365748"/>
                  <a:pt x="931827" y="2376120"/>
                  <a:pt x="931827" y="2388914"/>
                </a:cubicBezTo>
                <a:cubicBezTo>
                  <a:pt x="931827" y="2401708"/>
                  <a:pt x="921455" y="2412080"/>
                  <a:pt x="908661" y="2412080"/>
                </a:cubicBezTo>
                <a:cubicBezTo>
                  <a:pt x="895867" y="2412080"/>
                  <a:pt x="885496" y="2401708"/>
                  <a:pt x="885496" y="2388914"/>
                </a:cubicBezTo>
                <a:cubicBezTo>
                  <a:pt x="885496" y="2376120"/>
                  <a:pt x="895867" y="2365748"/>
                  <a:pt x="908661" y="2365748"/>
                </a:cubicBezTo>
                <a:close/>
                <a:moveTo>
                  <a:pt x="731563" y="2365748"/>
                </a:moveTo>
                <a:cubicBezTo>
                  <a:pt x="744357" y="2365748"/>
                  <a:pt x="754729" y="2376120"/>
                  <a:pt x="754729" y="2388914"/>
                </a:cubicBezTo>
                <a:cubicBezTo>
                  <a:pt x="754729" y="2401708"/>
                  <a:pt x="744357" y="2412080"/>
                  <a:pt x="731563" y="2412080"/>
                </a:cubicBezTo>
                <a:cubicBezTo>
                  <a:pt x="718769" y="2412080"/>
                  <a:pt x="708397" y="2401708"/>
                  <a:pt x="708397" y="2388914"/>
                </a:cubicBezTo>
                <a:cubicBezTo>
                  <a:pt x="708397" y="2376120"/>
                  <a:pt x="718769" y="2365748"/>
                  <a:pt x="731563" y="2365748"/>
                </a:cubicBezTo>
                <a:close/>
                <a:moveTo>
                  <a:pt x="554463" y="2365748"/>
                </a:moveTo>
                <a:cubicBezTo>
                  <a:pt x="567257" y="2365748"/>
                  <a:pt x="577630" y="2376120"/>
                  <a:pt x="577630" y="2388914"/>
                </a:cubicBezTo>
                <a:cubicBezTo>
                  <a:pt x="577630" y="2401708"/>
                  <a:pt x="567257" y="2412080"/>
                  <a:pt x="554463" y="2412080"/>
                </a:cubicBezTo>
                <a:cubicBezTo>
                  <a:pt x="541669" y="2412080"/>
                  <a:pt x="531297" y="2401708"/>
                  <a:pt x="531297" y="2388914"/>
                </a:cubicBezTo>
                <a:cubicBezTo>
                  <a:pt x="531297" y="2376120"/>
                  <a:pt x="541669" y="2365748"/>
                  <a:pt x="554463" y="2365748"/>
                </a:cubicBezTo>
                <a:close/>
                <a:moveTo>
                  <a:pt x="377365" y="2365748"/>
                </a:moveTo>
                <a:cubicBezTo>
                  <a:pt x="390160" y="2365748"/>
                  <a:pt x="400532" y="2376120"/>
                  <a:pt x="400532" y="2388914"/>
                </a:cubicBezTo>
                <a:cubicBezTo>
                  <a:pt x="400532" y="2401708"/>
                  <a:pt x="390160" y="2412080"/>
                  <a:pt x="377365" y="2412080"/>
                </a:cubicBezTo>
                <a:cubicBezTo>
                  <a:pt x="364571" y="2412080"/>
                  <a:pt x="354199" y="2401708"/>
                  <a:pt x="354199" y="2388914"/>
                </a:cubicBezTo>
                <a:cubicBezTo>
                  <a:pt x="354199" y="2376120"/>
                  <a:pt x="364571" y="2365748"/>
                  <a:pt x="377365" y="2365748"/>
                </a:cubicBezTo>
                <a:close/>
                <a:moveTo>
                  <a:pt x="200265" y="2365748"/>
                </a:moveTo>
                <a:cubicBezTo>
                  <a:pt x="213058" y="2365748"/>
                  <a:pt x="223430" y="2376120"/>
                  <a:pt x="223430" y="2388914"/>
                </a:cubicBezTo>
                <a:cubicBezTo>
                  <a:pt x="223430" y="2401708"/>
                  <a:pt x="213058" y="2412080"/>
                  <a:pt x="200265" y="2412080"/>
                </a:cubicBezTo>
                <a:cubicBezTo>
                  <a:pt x="187471" y="2412080"/>
                  <a:pt x="177099" y="2401708"/>
                  <a:pt x="177099" y="2388914"/>
                </a:cubicBezTo>
                <a:cubicBezTo>
                  <a:pt x="177099" y="2376120"/>
                  <a:pt x="187471" y="2365748"/>
                  <a:pt x="200265" y="2365748"/>
                </a:cubicBezTo>
                <a:close/>
                <a:moveTo>
                  <a:pt x="23166" y="2365748"/>
                </a:moveTo>
                <a:cubicBezTo>
                  <a:pt x="35960" y="2365748"/>
                  <a:pt x="46332" y="2376120"/>
                  <a:pt x="46332" y="2388914"/>
                </a:cubicBezTo>
                <a:cubicBezTo>
                  <a:pt x="46332" y="2401708"/>
                  <a:pt x="35960" y="2412080"/>
                  <a:pt x="23166" y="2412080"/>
                </a:cubicBezTo>
                <a:cubicBezTo>
                  <a:pt x="10372" y="2412080"/>
                  <a:pt x="0" y="2401708"/>
                  <a:pt x="0" y="2388914"/>
                </a:cubicBezTo>
                <a:cubicBezTo>
                  <a:pt x="0" y="2376120"/>
                  <a:pt x="10372" y="2365748"/>
                  <a:pt x="23166" y="2365748"/>
                </a:cubicBezTo>
                <a:close/>
                <a:moveTo>
                  <a:pt x="3387508" y="2194384"/>
                </a:moveTo>
                <a:cubicBezTo>
                  <a:pt x="3400302" y="2194384"/>
                  <a:pt x="3410674" y="2204756"/>
                  <a:pt x="3410674" y="2217550"/>
                </a:cubicBezTo>
                <a:cubicBezTo>
                  <a:pt x="3410674" y="2230344"/>
                  <a:pt x="3400302" y="2240716"/>
                  <a:pt x="3387508" y="2240716"/>
                </a:cubicBezTo>
                <a:cubicBezTo>
                  <a:pt x="3374714" y="2240716"/>
                  <a:pt x="3364342" y="2230344"/>
                  <a:pt x="3364342" y="2217550"/>
                </a:cubicBezTo>
                <a:cubicBezTo>
                  <a:pt x="3364342" y="2204756"/>
                  <a:pt x="3374714" y="2194384"/>
                  <a:pt x="3387508" y="2194384"/>
                </a:cubicBezTo>
                <a:close/>
                <a:moveTo>
                  <a:pt x="3210413" y="2194384"/>
                </a:moveTo>
                <a:cubicBezTo>
                  <a:pt x="3223207" y="2194384"/>
                  <a:pt x="3233579" y="2204756"/>
                  <a:pt x="3233579" y="2217550"/>
                </a:cubicBezTo>
                <a:cubicBezTo>
                  <a:pt x="3233579" y="2230344"/>
                  <a:pt x="3223207" y="2240716"/>
                  <a:pt x="3210413" y="2240716"/>
                </a:cubicBezTo>
                <a:cubicBezTo>
                  <a:pt x="3197619" y="2240716"/>
                  <a:pt x="3187247" y="2230344"/>
                  <a:pt x="3187247" y="2217550"/>
                </a:cubicBezTo>
                <a:cubicBezTo>
                  <a:pt x="3187247" y="2204756"/>
                  <a:pt x="3197619" y="2194384"/>
                  <a:pt x="3210413" y="2194384"/>
                </a:cubicBezTo>
                <a:close/>
                <a:moveTo>
                  <a:pt x="3033314" y="2194384"/>
                </a:moveTo>
                <a:cubicBezTo>
                  <a:pt x="3046108" y="2194384"/>
                  <a:pt x="3056480" y="2204756"/>
                  <a:pt x="3056480" y="2217550"/>
                </a:cubicBezTo>
                <a:cubicBezTo>
                  <a:pt x="3056480" y="2230344"/>
                  <a:pt x="3046108" y="2240716"/>
                  <a:pt x="3033314" y="2240716"/>
                </a:cubicBezTo>
                <a:cubicBezTo>
                  <a:pt x="3020520" y="2240716"/>
                  <a:pt x="3010148" y="2230344"/>
                  <a:pt x="3010148" y="2217550"/>
                </a:cubicBezTo>
                <a:cubicBezTo>
                  <a:pt x="3010148" y="2204756"/>
                  <a:pt x="3020520" y="2194384"/>
                  <a:pt x="3033314" y="2194384"/>
                </a:cubicBezTo>
                <a:close/>
                <a:moveTo>
                  <a:pt x="2856216" y="2194384"/>
                </a:moveTo>
                <a:cubicBezTo>
                  <a:pt x="2869010" y="2194384"/>
                  <a:pt x="2879382" y="2204756"/>
                  <a:pt x="2879382" y="2217550"/>
                </a:cubicBezTo>
                <a:cubicBezTo>
                  <a:pt x="2879382" y="2230344"/>
                  <a:pt x="2869010" y="2240716"/>
                  <a:pt x="2856216" y="2240716"/>
                </a:cubicBezTo>
                <a:cubicBezTo>
                  <a:pt x="2843422" y="2240716"/>
                  <a:pt x="2833050" y="2230344"/>
                  <a:pt x="2833050" y="2217550"/>
                </a:cubicBezTo>
                <a:cubicBezTo>
                  <a:pt x="2833050" y="2204756"/>
                  <a:pt x="2843422" y="2194384"/>
                  <a:pt x="2856216" y="2194384"/>
                </a:cubicBezTo>
                <a:close/>
                <a:moveTo>
                  <a:pt x="2679117" y="2194384"/>
                </a:moveTo>
                <a:cubicBezTo>
                  <a:pt x="2691911" y="2194384"/>
                  <a:pt x="2702283" y="2204756"/>
                  <a:pt x="2702283" y="2217550"/>
                </a:cubicBezTo>
                <a:cubicBezTo>
                  <a:pt x="2702283" y="2230344"/>
                  <a:pt x="2691911" y="2240716"/>
                  <a:pt x="2679117" y="2240716"/>
                </a:cubicBezTo>
                <a:cubicBezTo>
                  <a:pt x="2666323" y="2240716"/>
                  <a:pt x="2655951" y="2230344"/>
                  <a:pt x="2655951" y="2217550"/>
                </a:cubicBezTo>
                <a:cubicBezTo>
                  <a:pt x="2655951" y="2204756"/>
                  <a:pt x="2666323" y="2194384"/>
                  <a:pt x="2679117" y="2194384"/>
                </a:cubicBezTo>
                <a:close/>
                <a:moveTo>
                  <a:pt x="2502018" y="2194384"/>
                </a:moveTo>
                <a:cubicBezTo>
                  <a:pt x="2514812" y="2194384"/>
                  <a:pt x="2525184" y="2204756"/>
                  <a:pt x="2525184" y="2217550"/>
                </a:cubicBezTo>
                <a:cubicBezTo>
                  <a:pt x="2525184" y="2230344"/>
                  <a:pt x="2514812" y="2240716"/>
                  <a:pt x="2502018" y="2240716"/>
                </a:cubicBezTo>
                <a:cubicBezTo>
                  <a:pt x="2489224" y="2240716"/>
                  <a:pt x="2478852" y="2230344"/>
                  <a:pt x="2478852" y="2217550"/>
                </a:cubicBezTo>
                <a:cubicBezTo>
                  <a:pt x="2478852" y="2204756"/>
                  <a:pt x="2489224" y="2194384"/>
                  <a:pt x="2502018" y="2194384"/>
                </a:cubicBezTo>
                <a:close/>
                <a:moveTo>
                  <a:pt x="2324919" y="2194384"/>
                </a:moveTo>
                <a:cubicBezTo>
                  <a:pt x="2337713" y="2194384"/>
                  <a:pt x="2348085" y="2204756"/>
                  <a:pt x="2348085" y="2217550"/>
                </a:cubicBezTo>
                <a:cubicBezTo>
                  <a:pt x="2348085" y="2230344"/>
                  <a:pt x="2337713" y="2240716"/>
                  <a:pt x="2324919" y="2240716"/>
                </a:cubicBezTo>
                <a:cubicBezTo>
                  <a:pt x="2312125" y="2240716"/>
                  <a:pt x="2301753" y="2230344"/>
                  <a:pt x="2301753" y="2217550"/>
                </a:cubicBezTo>
                <a:cubicBezTo>
                  <a:pt x="2301753" y="2204756"/>
                  <a:pt x="2312125" y="2194384"/>
                  <a:pt x="2324919" y="2194384"/>
                </a:cubicBezTo>
                <a:close/>
                <a:moveTo>
                  <a:pt x="2147820" y="2194384"/>
                </a:moveTo>
                <a:cubicBezTo>
                  <a:pt x="2160614" y="2194384"/>
                  <a:pt x="2170986" y="2204756"/>
                  <a:pt x="2170986" y="2217550"/>
                </a:cubicBezTo>
                <a:cubicBezTo>
                  <a:pt x="2170986" y="2230344"/>
                  <a:pt x="2160614" y="2240716"/>
                  <a:pt x="2147820" y="2240716"/>
                </a:cubicBezTo>
                <a:cubicBezTo>
                  <a:pt x="2135026" y="2240716"/>
                  <a:pt x="2124654" y="2230344"/>
                  <a:pt x="2124654" y="2217550"/>
                </a:cubicBezTo>
                <a:cubicBezTo>
                  <a:pt x="2124654" y="2204756"/>
                  <a:pt x="2135026" y="2194384"/>
                  <a:pt x="2147820" y="2194384"/>
                </a:cubicBezTo>
                <a:close/>
                <a:moveTo>
                  <a:pt x="1970721" y="2194384"/>
                </a:moveTo>
                <a:cubicBezTo>
                  <a:pt x="1983515" y="2194384"/>
                  <a:pt x="1993887" y="2204756"/>
                  <a:pt x="1993887" y="2217550"/>
                </a:cubicBezTo>
                <a:cubicBezTo>
                  <a:pt x="1993887" y="2230344"/>
                  <a:pt x="1983515" y="2240716"/>
                  <a:pt x="1970721" y="2240716"/>
                </a:cubicBezTo>
                <a:cubicBezTo>
                  <a:pt x="1957927" y="2240716"/>
                  <a:pt x="1947555" y="2230344"/>
                  <a:pt x="1947555" y="2217550"/>
                </a:cubicBezTo>
                <a:cubicBezTo>
                  <a:pt x="1947555" y="2204756"/>
                  <a:pt x="1957927" y="2194384"/>
                  <a:pt x="1970721" y="2194384"/>
                </a:cubicBezTo>
                <a:close/>
                <a:moveTo>
                  <a:pt x="1793622" y="2194384"/>
                </a:moveTo>
                <a:cubicBezTo>
                  <a:pt x="1806416" y="2194384"/>
                  <a:pt x="1816788" y="2204756"/>
                  <a:pt x="1816788" y="2217550"/>
                </a:cubicBezTo>
                <a:cubicBezTo>
                  <a:pt x="1816788" y="2230344"/>
                  <a:pt x="1806416" y="2240716"/>
                  <a:pt x="1793622" y="2240716"/>
                </a:cubicBezTo>
                <a:cubicBezTo>
                  <a:pt x="1780828" y="2240716"/>
                  <a:pt x="1770456" y="2230344"/>
                  <a:pt x="1770456" y="2217550"/>
                </a:cubicBezTo>
                <a:cubicBezTo>
                  <a:pt x="1770456" y="2204756"/>
                  <a:pt x="1780828" y="2194384"/>
                  <a:pt x="1793622" y="2194384"/>
                </a:cubicBezTo>
                <a:close/>
                <a:moveTo>
                  <a:pt x="1619112" y="2194384"/>
                </a:moveTo>
                <a:cubicBezTo>
                  <a:pt x="1631908" y="2194384"/>
                  <a:pt x="1642281" y="2204756"/>
                  <a:pt x="1642281" y="2217550"/>
                </a:cubicBezTo>
                <a:cubicBezTo>
                  <a:pt x="1642281" y="2230344"/>
                  <a:pt x="1631908" y="2240716"/>
                  <a:pt x="1619112" y="2240716"/>
                </a:cubicBezTo>
                <a:cubicBezTo>
                  <a:pt x="1606317" y="2240716"/>
                  <a:pt x="1595944" y="2230344"/>
                  <a:pt x="1595944" y="2217550"/>
                </a:cubicBezTo>
                <a:cubicBezTo>
                  <a:pt x="1595944" y="2204756"/>
                  <a:pt x="1606317" y="2194384"/>
                  <a:pt x="1619112" y="2194384"/>
                </a:cubicBezTo>
                <a:close/>
                <a:moveTo>
                  <a:pt x="1442021" y="2194384"/>
                </a:moveTo>
                <a:cubicBezTo>
                  <a:pt x="1454814" y="2194384"/>
                  <a:pt x="1465186" y="2204756"/>
                  <a:pt x="1465186" y="2217550"/>
                </a:cubicBezTo>
                <a:cubicBezTo>
                  <a:pt x="1465186" y="2230344"/>
                  <a:pt x="1454814" y="2240716"/>
                  <a:pt x="1442021" y="2240716"/>
                </a:cubicBezTo>
                <a:cubicBezTo>
                  <a:pt x="1429227" y="2240716"/>
                  <a:pt x="1418856" y="2230344"/>
                  <a:pt x="1418856" y="2217550"/>
                </a:cubicBezTo>
                <a:cubicBezTo>
                  <a:pt x="1418856" y="2204756"/>
                  <a:pt x="1429227" y="2194384"/>
                  <a:pt x="1442021" y="2194384"/>
                </a:cubicBezTo>
                <a:close/>
                <a:moveTo>
                  <a:pt x="1264922" y="2194384"/>
                </a:moveTo>
                <a:cubicBezTo>
                  <a:pt x="1277716" y="2194384"/>
                  <a:pt x="1288087" y="2204756"/>
                  <a:pt x="1288087" y="2217550"/>
                </a:cubicBezTo>
                <a:cubicBezTo>
                  <a:pt x="1288087" y="2230344"/>
                  <a:pt x="1277716" y="2240716"/>
                  <a:pt x="1264922" y="2240716"/>
                </a:cubicBezTo>
                <a:cubicBezTo>
                  <a:pt x="1252128" y="2240716"/>
                  <a:pt x="1241755" y="2230344"/>
                  <a:pt x="1241755" y="2217550"/>
                </a:cubicBezTo>
                <a:cubicBezTo>
                  <a:pt x="1241755" y="2204756"/>
                  <a:pt x="1252128" y="2194384"/>
                  <a:pt x="1264922" y="2194384"/>
                </a:cubicBezTo>
                <a:close/>
                <a:moveTo>
                  <a:pt x="1087827" y="2194384"/>
                </a:moveTo>
                <a:cubicBezTo>
                  <a:pt x="1100621" y="2194384"/>
                  <a:pt x="1110994" y="2204756"/>
                  <a:pt x="1110994" y="2217550"/>
                </a:cubicBezTo>
                <a:cubicBezTo>
                  <a:pt x="1110994" y="2230344"/>
                  <a:pt x="1100621" y="2240716"/>
                  <a:pt x="1087827" y="2240716"/>
                </a:cubicBezTo>
                <a:cubicBezTo>
                  <a:pt x="1075031" y="2240716"/>
                  <a:pt x="1064658" y="2230344"/>
                  <a:pt x="1064658" y="2217550"/>
                </a:cubicBezTo>
                <a:cubicBezTo>
                  <a:pt x="1064658" y="2204756"/>
                  <a:pt x="1075031" y="2194384"/>
                  <a:pt x="1087827" y="2194384"/>
                </a:cubicBezTo>
                <a:close/>
                <a:moveTo>
                  <a:pt x="910727" y="2194384"/>
                </a:moveTo>
                <a:cubicBezTo>
                  <a:pt x="923521" y="2194384"/>
                  <a:pt x="933891" y="2204756"/>
                  <a:pt x="933891" y="2217550"/>
                </a:cubicBezTo>
                <a:cubicBezTo>
                  <a:pt x="933891" y="2230344"/>
                  <a:pt x="923521" y="2240716"/>
                  <a:pt x="910727" y="2240716"/>
                </a:cubicBezTo>
                <a:cubicBezTo>
                  <a:pt x="897930" y="2240716"/>
                  <a:pt x="887561" y="2230344"/>
                  <a:pt x="887561" y="2217550"/>
                </a:cubicBezTo>
                <a:cubicBezTo>
                  <a:pt x="887561" y="2204756"/>
                  <a:pt x="897930" y="2194384"/>
                  <a:pt x="910727" y="2194384"/>
                </a:cubicBezTo>
                <a:close/>
                <a:moveTo>
                  <a:pt x="733629" y="2194384"/>
                </a:moveTo>
                <a:cubicBezTo>
                  <a:pt x="746423" y="2194384"/>
                  <a:pt x="756795" y="2204756"/>
                  <a:pt x="756795" y="2217550"/>
                </a:cubicBezTo>
                <a:cubicBezTo>
                  <a:pt x="756795" y="2230344"/>
                  <a:pt x="746423" y="2240716"/>
                  <a:pt x="733629" y="2240716"/>
                </a:cubicBezTo>
                <a:cubicBezTo>
                  <a:pt x="720834" y="2240716"/>
                  <a:pt x="710462" y="2230344"/>
                  <a:pt x="710462" y="2217550"/>
                </a:cubicBezTo>
                <a:cubicBezTo>
                  <a:pt x="710462" y="2204756"/>
                  <a:pt x="720834" y="2194384"/>
                  <a:pt x="733629" y="2194384"/>
                </a:cubicBezTo>
                <a:close/>
                <a:moveTo>
                  <a:pt x="556528" y="2194384"/>
                </a:moveTo>
                <a:cubicBezTo>
                  <a:pt x="569322" y="2194384"/>
                  <a:pt x="579694" y="2204756"/>
                  <a:pt x="579694" y="2217550"/>
                </a:cubicBezTo>
                <a:cubicBezTo>
                  <a:pt x="579694" y="2230344"/>
                  <a:pt x="569322" y="2240716"/>
                  <a:pt x="556528" y="2240716"/>
                </a:cubicBezTo>
                <a:cubicBezTo>
                  <a:pt x="543734" y="2240716"/>
                  <a:pt x="533362" y="2230344"/>
                  <a:pt x="533362" y="2217550"/>
                </a:cubicBezTo>
                <a:cubicBezTo>
                  <a:pt x="533362" y="2204756"/>
                  <a:pt x="543734" y="2194384"/>
                  <a:pt x="556528" y="2194384"/>
                </a:cubicBezTo>
                <a:close/>
                <a:moveTo>
                  <a:pt x="379430" y="2194384"/>
                </a:moveTo>
                <a:cubicBezTo>
                  <a:pt x="392224" y="2194384"/>
                  <a:pt x="402596" y="2204756"/>
                  <a:pt x="402596" y="2217550"/>
                </a:cubicBezTo>
                <a:cubicBezTo>
                  <a:pt x="402596" y="2230344"/>
                  <a:pt x="392224" y="2240716"/>
                  <a:pt x="379430" y="2240716"/>
                </a:cubicBezTo>
                <a:cubicBezTo>
                  <a:pt x="366636" y="2240716"/>
                  <a:pt x="356263" y="2230344"/>
                  <a:pt x="356263" y="2217550"/>
                </a:cubicBezTo>
                <a:cubicBezTo>
                  <a:pt x="356263" y="2204756"/>
                  <a:pt x="366636" y="2194384"/>
                  <a:pt x="379430" y="2194384"/>
                </a:cubicBezTo>
                <a:close/>
                <a:moveTo>
                  <a:pt x="202329" y="2194384"/>
                </a:moveTo>
                <a:cubicBezTo>
                  <a:pt x="215123" y="2194384"/>
                  <a:pt x="225495" y="2204756"/>
                  <a:pt x="225495" y="2217550"/>
                </a:cubicBezTo>
                <a:cubicBezTo>
                  <a:pt x="225495" y="2230344"/>
                  <a:pt x="215123" y="2240716"/>
                  <a:pt x="202329" y="2240716"/>
                </a:cubicBezTo>
                <a:cubicBezTo>
                  <a:pt x="189535" y="2240716"/>
                  <a:pt x="179163" y="2230344"/>
                  <a:pt x="179163" y="2217550"/>
                </a:cubicBezTo>
                <a:cubicBezTo>
                  <a:pt x="179163" y="2204756"/>
                  <a:pt x="189535" y="2194384"/>
                  <a:pt x="202329" y="2194384"/>
                </a:cubicBezTo>
                <a:close/>
                <a:moveTo>
                  <a:pt x="25230" y="2194384"/>
                </a:moveTo>
                <a:cubicBezTo>
                  <a:pt x="38024" y="2194384"/>
                  <a:pt x="48396" y="2204756"/>
                  <a:pt x="48396" y="2217550"/>
                </a:cubicBezTo>
                <a:cubicBezTo>
                  <a:pt x="48396" y="2230344"/>
                  <a:pt x="38024" y="2240716"/>
                  <a:pt x="25230" y="2240716"/>
                </a:cubicBezTo>
                <a:cubicBezTo>
                  <a:pt x="12436" y="2240716"/>
                  <a:pt x="2065" y="2230344"/>
                  <a:pt x="2065" y="2217550"/>
                </a:cubicBezTo>
                <a:cubicBezTo>
                  <a:pt x="2065" y="2204756"/>
                  <a:pt x="12436" y="2194384"/>
                  <a:pt x="25230" y="2194384"/>
                </a:cubicBezTo>
                <a:close/>
                <a:moveTo>
                  <a:pt x="3387508" y="2002375"/>
                </a:moveTo>
                <a:cubicBezTo>
                  <a:pt x="3400302" y="2002375"/>
                  <a:pt x="3410674" y="2012747"/>
                  <a:pt x="3410674" y="2025541"/>
                </a:cubicBezTo>
                <a:cubicBezTo>
                  <a:pt x="3410674" y="2038335"/>
                  <a:pt x="3400302" y="2048707"/>
                  <a:pt x="3387508" y="2048707"/>
                </a:cubicBezTo>
                <a:cubicBezTo>
                  <a:pt x="3374714" y="2048707"/>
                  <a:pt x="3364342" y="2038335"/>
                  <a:pt x="3364342" y="2025541"/>
                </a:cubicBezTo>
                <a:cubicBezTo>
                  <a:pt x="3364342" y="2012747"/>
                  <a:pt x="3374714" y="2002375"/>
                  <a:pt x="3387508" y="2002375"/>
                </a:cubicBezTo>
                <a:close/>
                <a:moveTo>
                  <a:pt x="3210413" y="2002375"/>
                </a:moveTo>
                <a:cubicBezTo>
                  <a:pt x="3223207" y="2002375"/>
                  <a:pt x="3233579" y="2012747"/>
                  <a:pt x="3233579" y="2025541"/>
                </a:cubicBezTo>
                <a:cubicBezTo>
                  <a:pt x="3233579" y="2038335"/>
                  <a:pt x="3223207" y="2048707"/>
                  <a:pt x="3210413" y="2048707"/>
                </a:cubicBezTo>
                <a:cubicBezTo>
                  <a:pt x="3197619" y="2048707"/>
                  <a:pt x="3187247" y="2038335"/>
                  <a:pt x="3187247" y="2025541"/>
                </a:cubicBezTo>
                <a:cubicBezTo>
                  <a:pt x="3187247" y="2012747"/>
                  <a:pt x="3197619" y="2002375"/>
                  <a:pt x="3210413" y="2002375"/>
                </a:cubicBezTo>
                <a:close/>
                <a:moveTo>
                  <a:pt x="3033314" y="2002375"/>
                </a:moveTo>
                <a:cubicBezTo>
                  <a:pt x="3046108" y="2002375"/>
                  <a:pt x="3056480" y="2012747"/>
                  <a:pt x="3056480" y="2025541"/>
                </a:cubicBezTo>
                <a:cubicBezTo>
                  <a:pt x="3056480" y="2038335"/>
                  <a:pt x="3046108" y="2048707"/>
                  <a:pt x="3033314" y="2048707"/>
                </a:cubicBezTo>
                <a:cubicBezTo>
                  <a:pt x="3020520" y="2048707"/>
                  <a:pt x="3010148" y="2038335"/>
                  <a:pt x="3010148" y="2025541"/>
                </a:cubicBezTo>
                <a:cubicBezTo>
                  <a:pt x="3010148" y="2012747"/>
                  <a:pt x="3020520" y="2002375"/>
                  <a:pt x="3033314" y="2002375"/>
                </a:cubicBezTo>
                <a:close/>
                <a:moveTo>
                  <a:pt x="2856216" y="2002375"/>
                </a:moveTo>
                <a:cubicBezTo>
                  <a:pt x="2869010" y="2002375"/>
                  <a:pt x="2879382" y="2012747"/>
                  <a:pt x="2879382" y="2025541"/>
                </a:cubicBezTo>
                <a:cubicBezTo>
                  <a:pt x="2879382" y="2038335"/>
                  <a:pt x="2869010" y="2048707"/>
                  <a:pt x="2856216" y="2048707"/>
                </a:cubicBezTo>
                <a:cubicBezTo>
                  <a:pt x="2843422" y="2048707"/>
                  <a:pt x="2833050" y="2038335"/>
                  <a:pt x="2833050" y="2025541"/>
                </a:cubicBezTo>
                <a:cubicBezTo>
                  <a:pt x="2833050" y="2012747"/>
                  <a:pt x="2843422" y="2002375"/>
                  <a:pt x="2856216" y="2002375"/>
                </a:cubicBezTo>
                <a:close/>
                <a:moveTo>
                  <a:pt x="2679117" y="2002375"/>
                </a:moveTo>
                <a:cubicBezTo>
                  <a:pt x="2691911" y="2002375"/>
                  <a:pt x="2702283" y="2012747"/>
                  <a:pt x="2702283" y="2025541"/>
                </a:cubicBezTo>
                <a:cubicBezTo>
                  <a:pt x="2702283" y="2038335"/>
                  <a:pt x="2691911" y="2048707"/>
                  <a:pt x="2679117" y="2048707"/>
                </a:cubicBezTo>
                <a:cubicBezTo>
                  <a:pt x="2666323" y="2048707"/>
                  <a:pt x="2655951" y="2038335"/>
                  <a:pt x="2655951" y="2025541"/>
                </a:cubicBezTo>
                <a:cubicBezTo>
                  <a:pt x="2655951" y="2012747"/>
                  <a:pt x="2666323" y="2002375"/>
                  <a:pt x="2679117" y="2002375"/>
                </a:cubicBezTo>
                <a:close/>
                <a:moveTo>
                  <a:pt x="2502018" y="2002375"/>
                </a:moveTo>
                <a:cubicBezTo>
                  <a:pt x="2514812" y="2002375"/>
                  <a:pt x="2525184" y="2012747"/>
                  <a:pt x="2525184" y="2025541"/>
                </a:cubicBezTo>
                <a:cubicBezTo>
                  <a:pt x="2525184" y="2038335"/>
                  <a:pt x="2514812" y="2048707"/>
                  <a:pt x="2502018" y="2048707"/>
                </a:cubicBezTo>
                <a:cubicBezTo>
                  <a:pt x="2489224" y="2048707"/>
                  <a:pt x="2478852" y="2038335"/>
                  <a:pt x="2478852" y="2025541"/>
                </a:cubicBezTo>
                <a:cubicBezTo>
                  <a:pt x="2478852" y="2012747"/>
                  <a:pt x="2489224" y="2002375"/>
                  <a:pt x="2502018" y="2002375"/>
                </a:cubicBezTo>
                <a:close/>
                <a:moveTo>
                  <a:pt x="2324919" y="2002375"/>
                </a:moveTo>
                <a:cubicBezTo>
                  <a:pt x="2337713" y="2002375"/>
                  <a:pt x="2348085" y="2012747"/>
                  <a:pt x="2348085" y="2025541"/>
                </a:cubicBezTo>
                <a:cubicBezTo>
                  <a:pt x="2348085" y="2038335"/>
                  <a:pt x="2337713" y="2048707"/>
                  <a:pt x="2324919" y="2048707"/>
                </a:cubicBezTo>
                <a:cubicBezTo>
                  <a:pt x="2312125" y="2048707"/>
                  <a:pt x="2301753" y="2038335"/>
                  <a:pt x="2301753" y="2025541"/>
                </a:cubicBezTo>
                <a:cubicBezTo>
                  <a:pt x="2301753" y="2012747"/>
                  <a:pt x="2312125" y="2002375"/>
                  <a:pt x="2324919" y="2002375"/>
                </a:cubicBezTo>
                <a:close/>
                <a:moveTo>
                  <a:pt x="2147820" y="2002375"/>
                </a:moveTo>
                <a:cubicBezTo>
                  <a:pt x="2160614" y="2002375"/>
                  <a:pt x="2170986" y="2012747"/>
                  <a:pt x="2170986" y="2025541"/>
                </a:cubicBezTo>
                <a:cubicBezTo>
                  <a:pt x="2170986" y="2038335"/>
                  <a:pt x="2160614" y="2048707"/>
                  <a:pt x="2147820" y="2048707"/>
                </a:cubicBezTo>
                <a:cubicBezTo>
                  <a:pt x="2135026" y="2048707"/>
                  <a:pt x="2124654" y="2038335"/>
                  <a:pt x="2124654" y="2025541"/>
                </a:cubicBezTo>
                <a:cubicBezTo>
                  <a:pt x="2124654" y="2012747"/>
                  <a:pt x="2135026" y="2002375"/>
                  <a:pt x="2147820" y="2002375"/>
                </a:cubicBezTo>
                <a:close/>
                <a:moveTo>
                  <a:pt x="1970721" y="2002375"/>
                </a:moveTo>
                <a:cubicBezTo>
                  <a:pt x="1983515" y="2002375"/>
                  <a:pt x="1993887" y="2012747"/>
                  <a:pt x="1993887" y="2025541"/>
                </a:cubicBezTo>
                <a:cubicBezTo>
                  <a:pt x="1993887" y="2038335"/>
                  <a:pt x="1983515" y="2048707"/>
                  <a:pt x="1970721" y="2048707"/>
                </a:cubicBezTo>
                <a:cubicBezTo>
                  <a:pt x="1957927" y="2048707"/>
                  <a:pt x="1947555" y="2038335"/>
                  <a:pt x="1947555" y="2025541"/>
                </a:cubicBezTo>
                <a:cubicBezTo>
                  <a:pt x="1947555" y="2012747"/>
                  <a:pt x="1957927" y="2002375"/>
                  <a:pt x="1970721" y="2002375"/>
                </a:cubicBezTo>
                <a:close/>
                <a:moveTo>
                  <a:pt x="1793622" y="2002375"/>
                </a:moveTo>
                <a:cubicBezTo>
                  <a:pt x="1806416" y="2002375"/>
                  <a:pt x="1816788" y="2012747"/>
                  <a:pt x="1816788" y="2025541"/>
                </a:cubicBezTo>
                <a:cubicBezTo>
                  <a:pt x="1816788" y="2038335"/>
                  <a:pt x="1806416" y="2048707"/>
                  <a:pt x="1793622" y="2048707"/>
                </a:cubicBezTo>
                <a:cubicBezTo>
                  <a:pt x="1780828" y="2048707"/>
                  <a:pt x="1770456" y="2038335"/>
                  <a:pt x="1770456" y="2025541"/>
                </a:cubicBezTo>
                <a:cubicBezTo>
                  <a:pt x="1770456" y="2012747"/>
                  <a:pt x="1780828" y="2002375"/>
                  <a:pt x="1793622" y="2002375"/>
                </a:cubicBezTo>
                <a:close/>
                <a:moveTo>
                  <a:pt x="1619112" y="2002375"/>
                </a:moveTo>
                <a:cubicBezTo>
                  <a:pt x="1631908" y="2002375"/>
                  <a:pt x="1642282" y="2012747"/>
                  <a:pt x="1642282" y="2025541"/>
                </a:cubicBezTo>
                <a:cubicBezTo>
                  <a:pt x="1642282" y="2038335"/>
                  <a:pt x="1631908" y="2048707"/>
                  <a:pt x="1619112" y="2048707"/>
                </a:cubicBezTo>
                <a:cubicBezTo>
                  <a:pt x="1606317" y="2048707"/>
                  <a:pt x="1595944" y="2038335"/>
                  <a:pt x="1595944" y="2025541"/>
                </a:cubicBezTo>
                <a:cubicBezTo>
                  <a:pt x="1595944" y="2012747"/>
                  <a:pt x="1606317" y="2002375"/>
                  <a:pt x="1619112" y="2002375"/>
                </a:cubicBezTo>
                <a:close/>
                <a:moveTo>
                  <a:pt x="1442021" y="2002375"/>
                </a:moveTo>
                <a:cubicBezTo>
                  <a:pt x="1454815" y="2002375"/>
                  <a:pt x="1465187" y="2012747"/>
                  <a:pt x="1465187" y="2025541"/>
                </a:cubicBezTo>
                <a:cubicBezTo>
                  <a:pt x="1465187" y="2038335"/>
                  <a:pt x="1454815" y="2048707"/>
                  <a:pt x="1442021" y="2048707"/>
                </a:cubicBezTo>
                <a:cubicBezTo>
                  <a:pt x="1429227" y="2048707"/>
                  <a:pt x="1418856" y="2038335"/>
                  <a:pt x="1418856" y="2025541"/>
                </a:cubicBezTo>
                <a:cubicBezTo>
                  <a:pt x="1418856" y="2012747"/>
                  <a:pt x="1429227" y="2002375"/>
                  <a:pt x="1442021" y="2002375"/>
                </a:cubicBezTo>
                <a:close/>
                <a:moveTo>
                  <a:pt x="1264922" y="2002375"/>
                </a:moveTo>
                <a:cubicBezTo>
                  <a:pt x="1277717" y="2002375"/>
                  <a:pt x="1288088" y="2012747"/>
                  <a:pt x="1288088" y="2025541"/>
                </a:cubicBezTo>
                <a:cubicBezTo>
                  <a:pt x="1288088" y="2038335"/>
                  <a:pt x="1277717" y="2048707"/>
                  <a:pt x="1264922" y="2048707"/>
                </a:cubicBezTo>
                <a:cubicBezTo>
                  <a:pt x="1252128" y="2048707"/>
                  <a:pt x="1241755" y="2038335"/>
                  <a:pt x="1241755" y="2025541"/>
                </a:cubicBezTo>
                <a:cubicBezTo>
                  <a:pt x="1241755" y="2012747"/>
                  <a:pt x="1252128" y="2002375"/>
                  <a:pt x="1264922" y="2002375"/>
                </a:cubicBezTo>
                <a:close/>
                <a:moveTo>
                  <a:pt x="1087828" y="2002375"/>
                </a:moveTo>
                <a:cubicBezTo>
                  <a:pt x="1100623" y="2002375"/>
                  <a:pt x="1110996" y="2012747"/>
                  <a:pt x="1110996" y="2025541"/>
                </a:cubicBezTo>
                <a:cubicBezTo>
                  <a:pt x="1110996" y="2038335"/>
                  <a:pt x="1100623" y="2048707"/>
                  <a:pt x="1087828" y="2048707"/>
                </a:cubicBezTo>
                <a:cubicBezTo>
                  <a:pt x="1075031" y="2048707"/>
                  <a:pt x="1064658" y="2038335"/>
                  <a:pt x="1064658" y="2025541"/>
                </a:cubicBezTo>
                <a:cubicBezTo>
                  <a:pt x="1064658" y="2012747"/>
                  <a:pt x="1075031" y="2002375"/>
                  <a:pt x="1087828" y="2002375"/>
                </a:cubicBezTo>
                <a:close/>
                <a:moveTo>
                  <a:pt x="910727" y="2002375"/>
                </a:moveTo>
                <a:cubicBezTo>
                  <a:pt x="923521" y="2002375"/>
                  <a:pt x="933893" y="2012747"/>
                  <a:pt x="933893" y="2025541"/>
                </a:cubicBezTo>
                <a:cubicBezTo>
                  <a:pt x="933893" y="2038335"/>
                  <a:pt x="923521" y="2048707"/>
                  <a:pt x="910727" y="2048707"/>
                </a:cubicBezTo>
                <a:cubicBezTo>
                  <a:pt x="897930" y="2048707"/>
                  <a:pt x="887561" y="2038335"/>
                  <a:pt x="887561" y="2025541"/>
                </a:cubicBezTo>
                <a:cubicBezTo>
                  <a:pt x="887561" y="2012747"/>
                  <a:pt x="897930" y="2002375"/>
                  <a:pt x="910727" y="2002375"/>
                </a:cubicBezTo>
                <a:close/>
                <a:moveTo>
                  <a:pt x="733629" y="2002375"/>
                </a:moveTo>
                <a:cubicBezTo>
                  <a:pt x="746423" y="2002375"/>
                  <a:pt x="756795" y="2012747"/>
                  <a:pt x="756795" y="2025541"/>
                </a:cubicBezTo>
                <a:cubicBezTo>
                  <a:pt x="756795" y="2038335"/>
                  <a:pt x="746423" y="2048707"/>
                  <a:pt x="733629" y="2048707"/>
                </a:cubicBezTo>
                <a:cubicBezTo>
                  <a:pt x="720835" y="2048707"/>
                  <a:pt x="710463" y="2038335"/>
                  <a:pt x="710463" y="2025541"/>
                </a:cubicBezTo>
                <a:cubicBezTo>
                  <a:pt x="710463" y="2012747"/>
                  <a:pt x="720835" y="2002375"/>
                  <a:pt x="733629" y="2002375"/>
                </a:cubicBezTo>
                <a:close/>
                <a:moveTo>
                  <a:pt x="556528" y="2002375"/>
                </a:moveTo>
                <a:cubicBezTo>
                  <a:pt x="569323" y="2002375"/>
                  <a:pt x="579695" y="2012747"/>
                  <a:pt x="579695" y="2025541"/>
                </a:cubicBezTo>
                <a:cubicBezTo>
                  <a:pt x="579695" y="2038335"/>
                  <a:pt x="569323" y="2048707"/>
                  <a:pt x="556528" y="2048707"/>
                </a:cubicBezTo>
                <a:cubicBezTo>
                  <a:pt x="543734" y="2048707"/>
                  <a:pt x="533363" y="2038335"/>
                  <a:pt x="533363" y="2025541"/>
                </a:cubicBezTo>
                <a:cubicBezTo>
                  <a:pt x="533363" y="2012747"/>
                  <a:pt x="543734" y="2002375"/>
                  <a:pt x="556528" y="2002375"/>
                </a:cubicBezTo>
                <a:close/>
                <a:moveTo>
                  <a:pt x="379430" y="2002375"/>
                </a:moveTo>
                <a:cubicBezTo>
                  <a:pt x="392225" y="2002375"/>
                  <a:pt x="402596" y="2012747"/>
                  <a:pt x="402596" y="2025541"/>
                </a:cubicBezTo>
                <a:cubicBezTo>
                  <a:pt x="402596" y="2038335"/>
                  <a:pt x="392225" y="2048707"/>
                  <a:pt x="379430" y="2048707"/>
                </a:cubicBezTo>
                <a:cubicBezTo>
                  <a:pt x="366636" y="2048707"/>
                  <a:pt x="356264" y="2038335"/>
                  <a:pt x="356264" y="2025541"/>
                </a:cubicBezTo>
                <a:cubicBezTo>
                  <a:pt x="356264" y="2012747"/>
                  <a:pt x="366636" y="2002375"/>
                  <a:pt x="379430" y="2002375"/>
                </a:cubicBezTo>
                <a:close/>
                <a:moveTo>
                  <a:pt x="202329" y="2002375"/>
                </a:moveTo>
                <a:cubicBezTo>
                  <a:pt x="215123" y="2002375"/>
                  <a:pt x="225495" y="2012747"/>
                  <a:pt x="225495" y="2025541"/>
                </a:cubicBezTo>
                <a:cubicBezTo>
                  <a:pt x="225495" y="2038335"/>
                  <a:pt x="215123" y="2048707"/>
                  <a:pt x="202329" y="2048707"/>
                </a:cubicBezTo>
                <a:cubicBezTo>
                  <a:pt x="189535" y="2048707"/>
                  <a:pt x="179163" y="2038335"/>
                  <a:pt x="179163" y="2025541"/>
                </a:cubicBezTo>
                <a:cubicBezTo>
                  <a:pt x="179163" y="2012747"/>
                  <a:pt x="189535" y="2002375"/>
                  <a:pt x="202329" y="2002375"/>
                </a:cubicBezTo>
                <a:close/>
                <a:moveTo>
                  <a:pt x="25231" y="2002375"/>
                </a:moveTo>
                <a:cubicBezTo>
                  <a:pt x="38025" y="2002375"/>
                  <a:pt x="48397" y="2012747"/>
                  <a:pt x="48397" y="2025541"/>
                </a:cubicBezTo>
                <a:cubicBezTo>
                  <a:pt x="48397" y="2038335"/>
                  <a:pt x="38025" y="2048707"/>
                  <a:pt x="25231" y="2048707"/>
                </a:cubicBezTo>
                <a:cubicBezTo>
                  <a:pt x="12437" y="2048707"/>
                  <a:pt x="2065" y="2038335"/>
                  <a:pt x="2065" y="2025541"/>
                </a:cubicBezTo>
                <a:cubicBezTo>
                  <a:pt x="2065" y="2012747"/>
                  <a:pt x="12437" y="2002375"/>
                  <a:pt x="25231" y="2002375"/>
                </a:cubicBezTo>
                <a:close/>
                <a:moveTo>
                  <a:pt x="3389573" y="1831011"/>
                </a:moveTo>
                <a:cubicBezTo>
                  <a:pt x="3402367" y="1831011"/>
                  <a:pt x="3412739" y="1841383"/>
                  <a:pt x="3412739" y="1854177"/>
                </a:cubicBezTo>
                <a:cubicBezTo>
                  <a:pt x="3412739" y="1866971"/>
                  <a:pt x="3402367" y="1877343"/>
                  <a:pt x="3389573" y="1877343"/>
                </a:cubicBezTo>
                <a:cubicBezTo>
                  <a:pt x="3376779" y="1877343"/>
                  <a:pt x="3366407" y="1866971"/>
                  <a:pt x="3366407" y="1854177"/>
                </a:cubicBezTo>
                <a:cubicBezTo>
                  <a:pt x="3366407" y="1841383"/>
                  <a:pt x="3376779" y="1831011"/>
                  <a:pt x="3389573" y="1831011"/>
                </a:cubicBezTo>
                <a:close/>
                <a:moveTo>
                  <a:pt x="3212478" y="1831011"/>
                </a:moveTo>
                <a:cubicBezTo>
                  <a:pt x="3225272" y="1831011"/>
                  <a:pt x="3235644" y="1841383"/>
                  <a:pt x="3235644" y="1854177"/>
                </a:cubicBezTo>
                <a:cubicBezTo>
                  <a:pt x="3235644" y="1866971"/>
                  <a:pt x="3225272" y="1877343"/>
                  <a:pt x="3212478" y="1877343"/>
                </a:cubicBezTo>
                <a:cubicBezTo>
                  <a:pt x="3199684" y="1877343"/>
                  <a:pt x="3189312" y="1866971"/>
                  <a:pt x="3189312" y="1854177"/>
                </a:cubicBezTo>
                <a:cubicBezTo>
                  <a:pt x="3189312" y="1841383"/>
                  <a:pt x="3199684" y="1831011"/>
                  <a:pt x="3212478" y="1831011"/>
                </a:cubicBezTo>
                <a:close/>
                <a:moveTo>
                  <a:pt x="3035379" y="1831011"/>
                </a:moveTo>
                <a:cubicBezTo>
                  <a:pt x="3048173" y="1831011"/>
                  <a:pt x="3058545" y="1841383"/>
                  <a:pt x="3058545" y="1854177"/>
                </a:cubicBezTo>
                <a:cubicBezTo>
                  <a:pt x="3058545" y="1866971"/>
                  <a:pt x="3048173" y="1877343"/>
                  <a:pt x="3035379" y="1877343"/>
                </a:cubicBezTo>
                <a:cubicBezTo>
                  <a:pt x="3022585" y="1877343"/>
                  <a:pt x="3012213" y="1866971"/>
                  <a:pt x="3012213" y="1854177"/>
                </a:cubicBezTo>
                <a:cubicBezTo>
                  <a:pt x="3012213" y="1841383"/>
                  <a:pt x="3022585" y="1831011"/>
                  <a:pt x="3035379" y="1831011"/>
                </a:cubicBezTo>
                <a:close/>
                <a:moveTo>
                  <a:pt x="2858280" y="1831011"/>
                </a:moveTo>
                <a:cubicBezTo>
                  <a:pt x="2871074" y="1831011"/>
                  <a:pt x="2881446" y="1841383"/>
                  <a:pt x="2881446" y="1854177"/>
                </a:cubicBezTo>
                <a:cubicBezTo>
                  <a:pt x="2881446" y="1866971"/>
                  <a:pt x="2871074" y="1877343"/>
                  <a:pt x="2858280" y="1877343"/>
                </a:cubicBezTo>
                <a:cubicBezTo>
                  <a:pt x="2845486" y="1877343"/>
                  <a:pt x="2835114" y="1866971"/>
                  <a:pt x="2835114" y="1854177"/>
                </a:cubicBezTo>
                <a:cubicBezTo>
                  <a:pt x="2835114" y="1841383"/>
                  <a:pt x="2845486" y="1831011"/>
                  <a:pt x="2858280" y="1831011"/>
                </a:cubicBezTo>
                <a:close/>
                <a:moveTo>
                  <a:pt x="2681181" y="1831011"/>
                </a:moveTo>
                <a:cubicBezTo>
                  <a:pt x="2693975" y="1831011"/>
                  <a:pt x="2704347" y="1841383"/>
                  <a:pt x="2704347" y="1854177"/>
                </a:cubicBezTo>
                <a:cubicBezTo>
                  <a:pt x="2704347" y="1866971"/>
                  <a:pt x="2693975" y="1877343"/>
                  <a:pt x="2681181" y="1877343"/>
                </a:cubicBezTo>
                <a:cubicBezTo>
                  <a:pt x="2668387" y="1877343"/>
                  <a:pt x="2658015" y="1866971"/>
                  <a:pt x="2658015" y="1854177"/>
                </a:cubicBezTo>
                <a:cubicBezTo>
                  <a:pt x="2658015" y="1841383"/>
                  <a:pt x="2668387" y="1831011"/>
                  <a:pt x="2681181" y="1831011"/>
                </a:cubicBezTo>
                <a:close/>
                <a:moveTo>
                  <a:pt x="2504082" y="1831011"/>
                </a:moveTo>
                <a:cubicBezTo>
                  <a:pt x="2516876" y="1831011"/>
                  <a:pt x="2527248" y="1841383"/>
                  <a:pt x="2527248" y="1854177"/>
                </a:cubicBezTo>
                <a:cubicBezTo>
                  <a:pt x="2527248" y="1866971"/>
                  <a:pt x="2516876" y="1877343"/>
                  <a:pt x="2504082" y="1877343"/>
                </a:cubicBezTo>
                <a:cubicBezTo>
                  <a:pt x="2491288" y="1877343"/>
                  <a:pt x="2480916" y="1866971"/>
                  <a:pt x="2480916" y="1854177"/>
                </a:cubicBezTo>
                <a:cubicBezTo>
                  <a:pt x="2480916" y="1841383"/>
                  <a:pt x="2491288" y="1831011"/>
                  <a:pt x="2504082" y="1831011"/>
                </a:cubicBezTo>
                <a:close/>
                <a:moveTo>
                  <a:pt x="2326983" y="1831011"/>
                </a:moveTo>
                <a:cubicBezTo>
                  <a:pt x="2339777" y="1831011"/>
                  <a:pt x="2350149" y="1841383"/>
                  <a:pt x="2350149" y="1854177"/>
                </a:cubicBezTo>
                <a:cubicBezTo>
                  <a:pt x="2350149" y="1866971"/>
                  <a:pt x="2339777" y="1877343"/>
                  <a:pt x="2326983" y="1877343"/>
                </a:cubicBezTo>
                <a:cubicBezTo>
                  <a:pt x="2314189" y="1877343"/>
                  <a:pt x="2303817" y="1866971"/>
                  <a:pt x="2303817" y="1854177"/>
                </a:cubicBezTo>
                <a:cubicBezTo>
                  <a:pt x="2303817" y="1841383"/>
                  <a:pt x="2314189" y="1831011"/>
                  <a:pt x="2326983" y="1831011"/>
                </a:cubicBezTo>
                <a:close/>
                <a:moveTo>
                  <a:pt x="2149884" y="1831011"/>
                </a:moveTo>
                <a:cubicBezTo>
                  <a:pt x="2162678" y="1831011"/>
                  <a:pt x="2173050" y="1841383"/>
                  <a:pt x="2173050" y="1854177"/>
                </a:cubicBezTo>
                <a:cubicBezTo>
                  <a:pt x="2173050" y="1866971"/>
                  <a:pt x="2162678" y="1877343"/>
                  <a:pt x="2149884" y="1877343"/>
                </a:cubicBezTo>
                <a:cubicBezTo>
                  <a:pt x="2137090" y="1877343"/>
                  <a:pt x="2126718" y="1866971"/>
                  <a:pt x="2126718" y="1854177"/>
                </a:cubicBezTo>
                <a:cubicBezTo>
                  <a:pt x="2126718" y="1841383"/>
                  <a:pt x="2137090" y="1831011"/>
                  <a:pt x="2149884" y="1831011"/>
                </a:cubicBezTo>
                <a:close/>
                <a:moveTo>
                  <a:pt x="1972786" y="1831011"/>
                </a:moveTo>
                <a:cubicBezTo>
                  <a:pt x="1985580" y="1831011"/>
                  <a:pt x="1995952" y="1841383"/>
                  <a:pt x="1995952" y="1854177"/>
                </a:cubicBezTo>
                <a:cubicBezTo>
                  <a:pt x="1995952" y="1866971"/>
                  <a:pt x="1985580" y="1877343"/>
                  <a:pt x="1972786" y="1877343"/>
                </a:cubicBezTo>
                <a:cubicBezTo>
                  <a:pt x="1959992" y="1877343"/>
                  <a:pt x="1949620" y="1866971"/>
                  <a:pt x="1949620" y="1854177"/>
                </a:cubicBezTo>
                <a:cubicBezTo>
                  <a:pt x="1949620" y="1841383"/>
                  <a:pt x="1959992" y="1831011"/>
                  <a:pt x="1972786" y="1831011"/>
                </a:cubicBezTo>
                <a:close/>
                <a:moveTo>
                  <a:pt x="1795687" y="1831011"/>
                </a:moveTo>
                <a:cubicBezTo>
                  <a:pt x="1808481" y="1831011"/>
                  <a:pt x="1818853" y="1841383"/>
                  <a:pt x="1818853" y="1854177"/>
                </a:cubicBezTo>
                <a:cubicBezTo>
                  <a:pt x="1818853" y="1866971"/>
                  <a:pt x="1808481" y="1877343"/>
                  <a:pt x="1795687" y="1877343"/>
                </a:cubicBezTo>
                <a:cubicBezTo>
                  <a:pt x="1782893" y="1877343"/>
                  <a:pt x="1772521" y="1866971"/>
                  <a:pt x="1772521" y="1854177"/>
                </a:cubicBezTo>
                <a:cubicBezTo>
                  <a:pt x="1772521" y="1841383"/>
                  <a:pt x="1782893" y="1831011"/>
                  <a:pt x="1795687" y="1831011"/>
                </a:cubicBezTo>
                <a:close/>
                <a:moveTo>
                  <a:pt x="1621178" y="1831011"/>
                </a:moveTo>
                <a:cubicBezTo>
                  <a:pt x="1633973" y="1831011"/>
                  <a:pt x="1644347" y="1841383"/>
                  <a:pt x="1644347" y="1854177"/>
                </a:cubicBezTo>
                <a:cubicBezTo>
                  <a:pt x="1644347" y="1866971"/>
                  <a:pt x="1633973" y="1877343"/>
                  <a:pt x="1621178" y="1877343"/>
                </a:cubicBezTo>
                <a:cubicBezTo>
                  <a:pt x="1608382" y="1877343"/>
                  <a:pt x="1598009" y="1866971"/>
                  <a:pt x="1598009" y="1854177"/>
                </a:cubicBezTo>
                <a:cubicBezTo>
                  <a:pt x="1598009" y="1841383"/>
                  <a:pt x="1608382" y="1831011"/>
                  <a:pt x="1621178" y="1831011"/>
                </a:cubicBezTo>
                <a:close/>
                <a:moveTo>
                  <a:pt x="1444087" y="1831011"/>
                </a:moveTo>
                <a:cubicBezTo>
                  <a:pt x="1456880" y="1831011"/>
                  <a:pt x="1467252" y="1841383"/>
                  <a:pt x="1467252" y="1854177"/>
                </a:cubicBezTo>
                <a:cubicBezTo>
                  <a:pt x="1467252" y="1866971"/>
                  <a:pt x="1456880" y="1877343"/>
                  <a:pt x="1444087" y="1877343"/>
                </a:cubicBezTo>
                <a:cubicBezTo>
                  <a:pt x="1431292" y="1877343"/>
                  <a:pt x="1420921" y="1866971"/>
                  <a:pt x="1420921" y="1854177"/>
                </a:cubicBezTo>
                <a:cubicBezTo>
                  <a:pt x="1420921" y="1841383"/>
                  <a:pt x="1431292" y="1831011"/>
                  <a:pt x="1444087" y="1831011"/>
                </a:cubicBezTo>
                <a:close/>
                <a:moveTo>
                  <a:pt x="1266988" y="1831011"/>
                </a:moveTo>
                <a:cubicBezTo>
                  <a:pt x="1279781" y="1831011"/>
                  <a:pt x="1290154" y="1841383"/>
                  <a:pt x="1290154" y="1854177"/>
                </a:cubicBezTo>
                <a:cubicBezTo>
                  <a:pt x="1290154" y="1866971"/>
                  <a:pt x="1279781" y="1877343"/>
                  <a:pt x="1266988" y="1877343"/>
                </a:cubicBezTo>
                <a:cubicBezTo>
                  <a:pt x="1254193" y="1877343"/>
                  <a:pt x="1243822" y="1866971"/>
                  <a:pt x="1243822" y="1854177"/>
                </a:cubicBezTo>
                <a:cubicBezTo>
                  <a:pt x="1243822" y="1841383"/>
                  <a:pt x="1254193" y="1831011"/>
                  <a:pt x="1266988" y="1831011"/>
                </a:cubicBezTo>
                <a:close/>
                <a:moveTo>
                  <a:pt x="1089892" y="1831011"/>
                </a:moveTo>
                <a:cubicBezTo>
                  <a:pt x="1102687" y="1831011"/>
                  <a:pt x="1113059" y="1841383"/>
                  <a:pt x="1113059" y="1854177"/>
                </a:cubicBezTo>
                <a:cubicBezTo>
                  <a:pt x="1113059" y="1866971"/>
                  <a:pt x="1102687" y="1877343"/>
                  <a:pt x="1089892" y="1877343"/>
                </a:cubicBezTo>
                <a:cubicBezTo>
                  <a:pt x="1077096" y="1877343"/>
                  <a:pt x="1066723" y="1866971"/>
                  <a:pt x="1066723" y="1854177"/>
                </a:cubicBezTo>
                <a:cubicBezTo>
                  <a:pt x="1066723" y="1841383"/>
                  <a:pt x="1077096" y="1831011"/>
                  <a:pt x="1089892" y="1831011"/>
                </a:cubicBezTo>
                <a:close/>
                <a:moveTo>
                  <a:pt x="912792" y="1831011"/>
                </a:moveTo>
                <a:cubicBezTo>
                  <a:pt x="925586" y="1831011"/>
                  <a:pt x="935957" y="1841383"/>
                  <a:pt x="935957" y="1854177"/>
                </a:cubicBezTo>
                <a:cubicBezTo>
                  <a:pt x="935957" y="1866971"/>
                  <a:pt x="925586" y="1877343"/>
                  <a:pt x="912792" y="1877343"/>
                </a:cubicBezTo>
                <a:cubicBezTo>
                  <a:pt x="899995" y="1877343"/>
                  <a:pt x="889626" y="1866971"/>
                  <a:pt x="889626" y="1854177"/>
                </a:cubicBezTo>
                <a:cubicBezTo>
                  <a:pt x="889626" y="1841383"/>
                  <a:pt x="899995" y="1831011"/>
                  <a:pt x="912792" y="1831011"/>
                </a:cubicBezTo>
                <a:close/>
                <a:moveTo>
                  <a:pt x="735694" y="1831011"/>
                </a:moveTo>
                <a:cubicBezTo>
                  <a:pt x="748488" y="1831011"/>
                  <a:pt x="758860" y="1841383"/>
                  <a:pt x="758860" y="1854177"/>
                </a:cubicBezTo>
                <a:cubicBezTo>
                  <a:pt x="758860" y="1866971"/>
                  <a:pt x="748488" y="1877343"/>
                  <a:pt x="735694" y="1877343"/>
                </a:cubicBezTo>
                <a:cubicBezTo>
                  <a:pt x="722900" y="1877343"/>
                  <a:pt x="712528" y="1866971"/>
                  <a:pt x="712528" y="1854177"/>
                </a:cubicBezTo>
                <a:cubicBezTo>
                  <a:pt x="712528" y="1841383"/>
                  <a:pt x="722900" y="1831011"/>
                  <a:pt x="735694" y="1831011"/>
                </a:cubicBezTo>
                <a:close/>
                <a:moveTo>
                  <a:pt x="558593" y="1831011"/>
                </a:moveTo>
                <a:cubicBezTo>
                  <a:pt x="571387" y="1831011"/>
                  <a:pt x="581759" y="1841383"/>
                  <a:pt x="581759" y="1854177"/>
                </a:cubicBezTo>
                <a:cubicBezTo>
                  <a:pt x="581759" y="1866971"/>
                  <a:pt x="571387" y="1877343"/>
                  <a:pt x="558593" y="1877343"/>
                </a:cubicBezTo>
                <a:cubicBezTo>
                  <a:pt x="545799" y="1877343"/>
                  <a:pt x="535427" y="1866971"/>
                  <a:pt x="535427" y="1854177"/>
                </a:cubicBezTo>
                <a:cubicBezTo>
                  <a:pt x="535427" y="1841383"/>
                  <a:pt x="545799" y="1831011"/>
                  <a:pt x="558593" y="1831011"/>
                </a:cubicBezTo>
                <a:close/>
                <a:moveTo>
                  <a:pt x="381495" y="1831011"/>
                </a:moveTo>
                <a:cubicBezTo>
                  <a:pt x="394290" y="1831011"/>
                  <a:pt x="404660" y="1841383"/>
                  <a:pt x="404660" y="1854177"/>
                </a:cubicBezTo>
                <a:cubicBezTo>
                  <a:pt x="404660" y="1866971"/>
                  <a:pt x="394290" y="1877343"/>
                  <a:pt x="381495" y="1877343"/>
                </a:cubicBezTo>
                <a:cubicBezTo>
                  <a:pt x="368701" y="1877343"/>
                  <a:pt x="358329" y="1866971"/>
                  <a:pt x="358329" y="1854177"/>
                </a:cubicBezTo>
                <a:cubicBezTo>
                  <a:pt x="358329" y="1841383"/>
                  <a:pt x="368701" y="1831011"/>
                  <a:pt x="381495" y="1831011"/>
                </a:cubicBezTo>
                <a:close/>
                <a:moveTo>
                  <a:pt x="204395" y="1831011"/>
                </a:moveTo>
                <a:cubicBezTo>
                  <a:pt x="217189" y="1831011"/>
                  <a:pt x="227561" y="1841383"/>
                  <a:pt x="227561" y="1854177"/>
                </a:cubicBezTo>
                <a:cubicBezTo>
                  <a:pt x="227561" y="1866971"/>
                  <a:pt x="217189" y="1877343"/>
                  <a:pt x="204395" y="1877343"/>
                </a:cubicBezTo>
                <a:cubicBezTo>
                  <a:pt x="191601" y="1877343"/>
                  <a:pt x="181229" y="1866971"/>
                  <a:pt x="181229" y="1854177"/>
                </a:cubicBezTo>
                <a:cubicBezTo>
                  <a:pt x="181229" y="1841383"/>
                  <a:pt x="191601" y="1831011"/>
                  <a:pt x="204395" y="1831011"/>
                </a:cubicBezTo>
                <a:close/>
                <a:moveTo>
                  <a:pt x="27296" y="1831011"/>
                </a:moveTo>
                <a:cubicBezTo>
                  <a:pt x="40090" y="1831011"/>
                  <a:pt x="50462" y="1841383"/>
                  <a:pt x="50462" y="1854177"/>
                </a:cubicBezTo>
                <a:cubicBezTo>
                  <a:pt x="50462" y="1866971"/>
                  <a:pt x="40090" y="1877343"/>
                  <a:pt x="27296" y="1877343"/>
                </a:cubicBezTo>
                <a:cubicBezTo>
                  <a:pt x="14502" y="1877343"/>
                  <a:pt x="4130" y="1866971"/>
                  <a:pt x="4130" y="1854177"/>
                </a:cubicBezTo>
                <a:cubicBezTo>
                  <a:pt x="4130" y="1841383"/>
                  <a:pt x="14502" y="1831011"/>
                  <a:pt x="27296" y="1831011"/>
                </a:cubicBezTo>
                <a:close/>
                <a:moveTo>
                  <a:pt x="1625311" y="1626915"/>
                </a:moveTo>
                <a:cubicBezTo>
                  <a:pt x="1638109" y="1626915"/>
                  <a:pt x="1648481" y="1637282"/>
                  <a:pt x="1648481" y="1650075"/>
                </a:cubicBezTo>
                <a:cubicBezTo>
                  <a:pt x="1648481" y="1662870"/>
                  <a:pt x="1638109" y="1673243"/>
                  <a:pt x="1625311" y="1673243"/>
                </a:cubicBezTo>
                <a:cubicBezTo>
                  <a:pt x="1612515" y="1673243"/>
                  <a:pt x="1602141" y="1662870"/>
                  <a:pt x="1602141" y="1650075"/>
                </a:cubicBezTo>
                <a:cubicBezTo>
                  <a:pt x="1602141" y="1637282"/>
                  <a:pt x="1612515" y="1626915"/>
                  <a:pt x="1625311" y="1626915"/>
                </a:cubicBezTo>
                <a:close/>
                <a:moveTo>
                  <a:pt x="1448221" y="1626915"/>
                </a:moveTo>
                <a:cubicBezTo>
                  <a:pt x="1461014" y="1626915"/>
                  <a:pt x="1471385" y="1637282"/>
                  <a:pt x="1471385" y="1650075"/>
                </a:cubicBezTo>
                <a:cubicBezTo>
                  <a:pt x="1471385" y="1662870"/>
                  <a:pt x="1461014" y="1673243"/>
                  <a:pt x="1448221" y="1673243"/>
                </a:cubicBezTo>
                <a:cubicBezTo>
                  <a:pt x="1435428" y="1673243"/>
                  <a:pt x="1425056" y="1662870"/>
                  <a:pt x="1425056" y="1650075"/>
                </a:cubicBezTo>
                <a:cubicBezTo>
                  <a:pt x="1425056" y="1637282"/>
                  <a:pt x="1435428" y="1626915"/>
                  <a:pt x="1448221" y="1626915"/>
                </a:cubicBezTo>
                <a:close/>
                <a:moveTo>
                  <a:pt x="1271122" y="1626915"/>
                </a:moveTo>
                <a:cubicBezTo>
                  <a:pt x="1283916" y="1626915"/>
                  <a:pt x="1294289" y="1637282"/>
                  <a:pt x="1294289" y="1650075"/>
                </a:cubicBezTo>
                <a:cubicBezTo>
                  <a:pt x="1294289" y="1662870"/>
                  <a:pt x="1283916" y="1673243"/>
                  <a:pt x="1271122" y="1673243"/>
                </a:cubicBezTo>
                <a:cubicBezTo>
                  <a:pt x="1258328" y="1673243"/>
                  <a:pt x="1247956" y="1662870"/>
                  <a:pt x="1247956" y="1650075"/>
                </a:cubicBezTo>
                <a:cubicBezTo>
                  <a:pt x="1247956" y="1637282"/>
                  <a:pt x="1258328" y="1626915"/>
                  <a:pt x="1271122" y="1626915"/>
                </a:cubicBezTo>
                <a:close/>
                <a:moveTo>
                  <a:pt x="1094030" y="1626915"/>
                </a:moveTo>
                <a:cubicBezTo>
                  <a:pt x="1106826" y="1626915"/>
                  <a:pt x="1117196" y="1637282"/>
                  <a:pt x="1117196" y="1650075"/>
                </a:cubicBezTo>
                <a:cubicBezTo>
                  <a:pt x="1117196" y="1662870"/>
                  <a:pt x="1106826" y="1673243"/>
                  <a:pt x="1094030" y="1673243"/>
                </a:cubicBezTo>
                <a:cubicBezTo>
                  <a:pt x="1081233" y="1673243"/>
                  <a:pt x="1070859" y="1662870"/>
                  <a:pt x="1070859" y="1650075"/>
                </a:cubicBezTo>
                <a:cubicBezTo>
                  <a:pt x="1070859" y="1637282"/>
                  <a:pt x="1081233" y="1626915"/>
                  <a:pt x="1094030" y="1626915"/>
                </a:cubicBezTo>
                <a:close/>
                <a:moveTo>
                  <a:pt x="916930" y="1626915"/>
                </a:moveTo>
                <a:cubicBezTo>
                  <a:pt x="929720" y="1626915"/>
                  <a:pt x="940092" y="1637282"/>
                  <a:pt x="940092" y="1650075"/>
                </a:cubicBezTo>
                <a:cubicBezTo>
                  <a:pt x="940092" y="1662870"/>
                  <a:pt x="929720" y="1673243"/>
                  <a:pt x="916930" y="1673243"/>
                </a:cubicBezTo>
                <a:cubicBezTo>
                  <a:pt x="904129" y="1673243"/>
                  <a:pt x="893761" y="1662870"/>
                  <a:pt x="893761" y="1650075"/>
                </a:cubicBezTo>
                <a:cubicBezTo>
                  <a:pt x="893761" y="1637282"/>
                  <a:pt x="904129" y="1626915"/>
                  <a:pt x="916930" y="1626915"/>
                </a:cubicBezTo>
                <a:close/>
                <a:moveTo>
                  <a:pt x="739831" y="1626915"/>
                </a:moveTo>
                <a:cubicBezTo>
                  <a:pt x="752625" y="1626915"/>
                  <a:pt x="762997" y="1637282"/>
                  <a:pt x="762997" y="1650075"/>
                </a:cubicBezTo>
                <a:cubicBezTo>
                  <a:pt x="762997" y="1662870"/>
                  <a:pt x="752625" y="1673243"/>
                  <a:pt x="739831" y="1673243"/>
                </a:cubicBezTo>
                <a:cubicBezTo>
                  <a:pt x="727037" y="1673243"/>
                  <a:pt x="716664" y="1662870"/>
                  <a:pt x="716664" y="1650075"/>
                </a:cubicBezTo>
                <a:cubicBezTo>
                  <a:pt x="716664" y="1637282"/>
                  <a:pt x="727037" y="1626915"/>
                  <a:pt x="739831" y="1626915"/>
                </a:cubicBezTo>
                <a:close/>
                <a:moveTo>
                  <a:pt x="562728" y="1626915"/>
                </a:moveTo>
                <a:cubicBezTo>
                  <a:pt x="575523" y="1626915"/>
                  <a:pt x="585895" y="1637282"/>
                  <a:pt x="585895" y="1650075"/>
                </a:cubicBezTo>
                <a:cubicBezTo>
                  <a:pt x="585895" y="1662870"/>
                  <a:pt x="575523" y="1673243"/>
                  <a:pt x="562728" y="1673243"/>
                </a:cubicBezTo>
                <a:cubicBezTo>
                  <a:pt x="549934" y="1673243"/>
                  <a:pt x="539562" y="1662870"/>
                  <a:pt x="539562" y="1650075"/>
                </a:cubicBezTo>
                <a:cubicBezTo>
                  <a:pt x="539562" y="1637282"/>
                  <a:pt x="549934" y="1626915"/>
                  <a:pt x="562728" y="1626915"/>
                </a:cubicBezTo>
                <a:close/>
                <a:moveTo>
                  <a:pt x="385632" y="1626915"/>
                </a:moveTo>
                <a:cubicBezTo>
                  <a:pt x="398426" y="1626915"/>
                  <a:pt x="408796" y="1637282"/>
                  <a:pt x="408796" y="1650075"/>
                </a:cubicBezTo>
                <a:cubicBezTo>
                  <a:pt x="408796" y="1662870"/>
                  <a:pt x="398426" y="1673243"/>
                  <a:pt x="385632" y="1673243"/>
                </a:cubicBezTo>
                <a:cubicBezTo>
                  <a:pt x="372837" y="1673243"/>
                  <a:pt x="362465" y="1662870"/>
                  <a:pt x="362465" y="1650075"/>
                </a:cubicBezTo>
                <a:cubicBezTo>
                  <a:pt x="362465" y="1637282"/>
                  <a:pt x="372837" y="1626915"/>
                  <a:pt x="385632" y="1626915"/>
                </a:cubicBezTo>
                <a:close/>
                <a:moveTo>
                  <a:pt x="208530" y="1626915"/>
                </a:moveTo>
                <a:cubicBezTo>
                  <a:pt x="221324" y="1626915"/>
                  <a:pt x="231696" y="1637282"/>
                  <a:pt x="231696" y="1650075"/>
                </a:cubicBezTo>
                <a:cubicBezTo>
                  <a:pt x="231696" y="1662870"/>
                  <a:pt x="221324" y="1673243"/>
                  <a:pt x="208530" y="1673243"/>
                </a:cubicBezTo>
                <a:cubicBezTo>
                  <a:pt x="195736" y="1673243"/>
                  <a:pt x="185364" y="1662870"/>
                  <a:pt x="185364" y="1650075"/>
                </a:cubicBezTo>
                <a:cubicBezTo>
                  <a:pt x="185364" y="1637282"/>
                  <a:pt x="195736" y="1626915"/>
                  <a:pt x="208530" y="1626915"/>
                </a:cubicBezTo>
                <a:close/>
                <a:moveTo>
                  <a:pt x="31432" y="1626915"/>
                </a:moveTo>
                <a:cubicBezTo>
                  <a:pt x="44226" y="1626915"/>
                  <a:pt x="54597" y="1637282"/>
                  <a:pt x="54597" y="1650075"/>
                </a:cubicBezTo>
                <a:cubicBezTo>
                  <a:pt x="54597" y="1662870"/>
                  <a:pt x="44226" y="1673243"/>
                  <a:pt x="31432" y="1673243"/>
                </a:cubicBezTo>
                <a:cubicBezTo>
                  <a:pt x="18638" y="1673243"/>
                  <a:pt x="8266" y="1662870"/>
                  <a:pt x="8266" y="1650075"/>
                </a:cubicBezTo>
                <a:cubicBezTo>
                  <a:pt x="8266" y="1637282"/>
                  <a:pt x="18638" y="1626915"/>
                  <a:pt x="31432" y="1626915"/>
                </a:cubicBezTo>
                <a:close/>
                <a:moveTo>
                  <a:pt x="3393703" y="1626911"/>
                </a:moveTo>
                <a:cubicBezTo>
                  <a:pt x="3406497" y="1626911"/>
                  <a:pt x="3416869" y="1637282"/>
                  <a:pt x="3416869" y="1650074"/>
                </a:cubicBezTo>
                <a:cubicBezTo>
                  <a:pt x="3416869" y="1662869"/>
                  <a:pt x="3406497" y="1673241"/>
                  <a:pt x="3393703" y="1673241"/>
                </a:cubicBezTo>
                <a:cubicBezTo>
                  <a:pt x="3380909" y="1673241"/>
                  <a:pt x="3370537" y="1662869"/>
                  <a:pt x="3370537" y="1650074"/>
                </a:cubicBezTo>
                <a:cubicBezTo>
                  <a:pt x="3370537" y="1637282"/>
                  <a:pt x="3380909" y="1626911"/>
                  <a:pt x="3393703" y="1626911"/>
                </a:cubicBezTo>
                <a:close/>
                <a:moveTo>
                  <a:pt x="3216608" y="1626911"/>
                </a:moveTo>
                <a:cubicBezTo>
                  <a:pt x="3229402" y="1626911"/>
                  <a:pt x="3239774" y="1637282"/>
                  <a:pt x="3239774" y="1650074"/>
                </a:cubicBezTo>
                <a:cubicBezTo>
                  <a:pt x="3239774" y="1662869"/>
                  <a:pt x="3229402" y="1673241"/>
                  <a:pt x="3216608" y="1673241"/>
                </a:cubicBezTo>
                <a:cubicBezTo>
                  <a:pt x="3203814" y="1673241"/>
                  <a:pt x="3193442" y="1662869"/>
                  <a:pt x="3193442" y="1650074"/>
                </a:cubicBezTo>
                <a:cubicBezTo>
                  <a:pt x="3193442" y="1637282"/>
                  <a:pt x="3203814" y="1626911"/>
                  <a:pt x="3216608" y="1626911"/>
                </a:cubicBezTo>
                <a:close/>
                <a:moveTo>
                  <a:pt x="3039509" y="1626911"/>
                </a:moveTo>
                <a:cubicBezTo>
                  <a:pt x="3052303" y="1626911"/>
                  <a:pt x="3062675" y="1637282"/>
                  <a:pt x="3062675" y="1650074"/>
                </a:cubicBezTo>
                <a:cubicBezTo>
                  <a:pt x="3062675" y="1662869"/>
                  <a:pt x="3052303" y="1673241"/>
                  <a:pt x="3039509" y="1673241"/>
                </a:cubicBezTo>
                <a:cubicBezTo>
                  <a:pt x="3026715" y="1673241"/>
                  <a:pt x="3016343" y="1662869"/>
                  <a:pt x="3016343" y="1650074"/>
                </a:cubicBezTo>
                <a:cubicBezTo>
                  <a:pt x="3016343" y="1637282"/>
                  <a:pt x="3026715" y="1626911"/>
                  <a:pt x="3039509" y="1626911"/>
                </a:cubicBezTo>
                <a:close/>
                <a:moveTo>
                  <a:pt x="2862410" y="1626911"/>
                </a:moveTo>
                <a:cubicBezTo>
                  <a:pt x="2875204" y="1626911"/>
                  <a:pt x="2885576" y="1637282"/>
                  <a:pt x="2885576" y="1650074"/>
                </a:cubicBezTo>
                <a:cubicBezTo>
                  <a:pt x="2885576" y="1662869"/>
                  <a:pt x="2875204" y="1673241"/>
                  <a:pt x="2862410" y="1673241"/>
                </a:cubicBezTo>
                <a:cubicBezTo>
                  <a:pt x="2849616" y="1673241"/>
                  <a:pt x="2839244" y="1662869"/>
                  <a:pt x="2839244" y="1650074"/>
                </a:cubicBezTo>
                <a:cubicBezTo>
                  <a:pt x="2839244" y="1637282"/>
                  <a:pt x="2849616" y="1626911"/>
                  <a:pt x="2862410" y="1626911"/>
                </a:cubicBezTo>
                <a:close/>
                <a:moveTo>
                  <a:pt x="2685311" y="1626911"/>
                </a:moveTo>
                <a:cubicBezTo>
                  <a:pt x="2698105" y="1626911"/>
                  <a:pt x="2708477" y="1637282"/>
                  <a:pt x="2708477" y="1650074"/>
                </a:cubicBezTo>
                <a:cubicBezTo>
                  <a:pt x="2708477" y="1662869"/>
                  <a:pt x="2698105" y="1673241"/>
                  <a:pt x="2685311" y="1673241"/>
                </a:cubicBezTo>
                <a:cubicBezTo>
                  <a:pt x="2672517" y="1673241"/>
                  <a:pt x="2662145" y="1662869"/>
                  <a:pt x="2662145" y="1650074"/>
                </a:cubicBezTo>
                <a:cubicBezTo>
                  <a:pt x="2662145" y="1637282"/>
                  <a:pt x="2672517" y="1626911"/>
                  <a:pt x="2685311" y="1626911"/>
                </a:cubicBezTo>
                <a:close/>
                <a:moveTo>
                  <a:pt x="2508212" y="1626911"/>
                </a:moveTo>
                <a:cubicBezTo>
                  <a:pt x="2521006" y="1626911"/>
                  <a:pt x="2531378" y="1637282"/>
                  <a:pt x="2531378" y="1650074"/>
                </a:cubicBezTo>
                <a:cubicBezTo>
                  <a:pt x="2531378" y="1662869"/>
                  <a:pt x="2521006" y="1673241"/>
                  <a:pt x="2508212" y="1673241"/>
                </a:cubicBezTo>
                <a:cubicBezTo>
                  <a:pt x="2495418" y="1673241"/>
                  <a:pt x="2485046" y="1662869"/>
                  <a:pt x="2485046" y="1650074"/>
                </a:cubicBezTo>
                <a:cubicBezTo>
                  <a:pt x="2485046" y="1637282"/>
                  <a:pt x="2495418" y="1626911"/>
                  <a:pt x="2508212" y="1626911"/>
                </a:cubicBezTo>
                <a:close/>
                <a:moveTo>
                  <a:pt x="2331113" y="1626911"/>
                </a:moveTo>
                <a:cubicBezTo>
                  <a:pt x="2343907" y="1626911"/>
                  <a:pt x="2354279" y="1637282"/>
                  <a:pt x="2354279" y="1650074"/>
                </a:cubicBezTo>
                <a:cubicBezTo>
                  <a:pt x="2354279" y="1662869"/>
                  <a:pt x="2343907" y="1673241"/>
                  <a:pt x="2331113" y="1673241"/>
                </a:cubicBezTo>
                <a:cubicBezTo>
                  <a:pt x="2318319" y="1673241"/>
                  <a:pt x="2307947" y="1662869"/>
                  <a:pt x="2307947" y="1650074"/>
                </a:cubicBezTo>
                <a:cubicBezTo>
                  <a:pt x="2307947" y="1637282"/>
                  <a:pt x="2318319" y="1626911"/>
                  <a:pt x="2331113" y="1626911"/>
                </a:cubicBezTo>
                <a:close/>
                <a:moveTo>
                  <a:pt x="2154014" y="1626911"/>
                </a:moveTo>
                <a:cubicBezTo>
                  <a:pt x="2166808" y="1626911"/>
                  <a:pt x="2177180" y="1637282"/>
                  <a:pt x="2177180" y="1650074"/>
                </a:cubicBezTo>
                <a:cubicBezTo>
                  <a:pt x="2177180" y="1662869"/>
                  <a:pt x="2166808" y="1673241"/>
                  <a:pt x="2154014" y="1673241"/>
                </a:cubicBezTo>
                <a:cubicBezTo>
                  <a:pt x="2141220" y="1673241"/>
                  <a:pt x="2130848" y="1662869"/>
                  <a:pt x="2130848" y="1650074"/>
                </a:cubicBezTo>
                <a:cubicBezTo>
                  <a:pt x="2130848" y="1637282"/>
                  <a:pt x="2141220" y="1626911"/>
                  <a:pt x="2154014" y="1626911"/>
                </a:cubicBezTo>
                <a:close/>
                <a:moveTo>
                  <a:pt x="1976916" y="1626911"/>
                </a:moveTo>
                <a:cubicBezTo>
                  <a:pt x="1989710" y="1626911"/>
                  <a:pt x="2000082" y="1637282"/>
                  <a:pt x="2000082" y="1650074"/>
                </a:cubicBezTo>
                <a:cubicBezTo>
                  <a:pt x="2000082" y="1662869"/>
                  <a:pt x="1989710" y="1673241"/>
                  <a:pt x="1976916" y="1673241"/>
                </a:cubicBezTo>
                <a:cubicBezTo>
                  <a:pt x="1964122" y="1673241"/>
                  <a:pt x="1953750" y="1662869"/>
                  <a:pt x="1953750" y="1650074"/>
                </a:cubicBezTo>
                <a:cubicBezTo>
                  <a:pt x="1953750" y="1637282"/>
                  <a:pt x="1964122" y="1626911"/>
                  <a:pt x="1976916" y="1626911"/>
                </a:cubicBezTo>
                <a:close/>
                <a:moveTo>
                  <a:pt x="1799817" y="1626911"/>
                </a:moveTo>
                <a:cubicBezTo>
                  <a:pt x="1812611" y="1626911"/>
                  <a:pt x="1822983" y="1637282"/>
                  <a:pt x="1822983" y="1650074"/>
                </a:cubicBezTo>
                <a:cubicBezTo>
                  <a:pt x="1822983" y="1662869"/>
                  <a:pt x="1812611" y="1673241"/>
                  <a:pt x="1799817" y="1673241"/>
                </a:cubicBezTo>
                <a:cubicBezTo>
                  <a:pt x="1787023" y="1673241"/>
                  <a:pt x="1776651" y="1662869"/>
                  <a:pt x="1776651" y="1650074"/>
                </a:cubicBezTo>
                <a:cubicBezTo>
                  <a:pt x="1776651" y="1637282"/>
                  <a:pt x="1787023" y="1626911"/>
                  <a:pt x="1799817" y="1626911"/>
                </a:cubicBezTo>
                <a:close/>
                <a:moveTo>
                  <a:pt x="1627375" y="1455558"/>
                </a:moveTo>
                <a:cubicBezTo>
                  <a:pt x="1640172" y="1455558"/>
                  <a:pt x="1650548" y="1465928"/>
                  <a:pt x="1650548" y="1478721"/>
                </a:cubicBezTo>
                <a:cubicBezTo>
                  <a:pt x="1650548" y="1491513"/>
                  <a:pt x="1640172" y="1501883"/>
                  <a:pt x="1627375" y="1501883"/>
                </a:cubicBezTo>
                <a:cubicBezTo>
                  <a:pt x="1614580" y="1501883"/>
                  <a:pt x="1604206" y="1491513"/>
                  <a:pt x="1604206" y="1478721"/>
                </a:cubicBezTo>
                <a:cubicBezTo>
                  <a:pt x="1604206" y="1465928"/>
                  <a:pt x="1614580" y="1455558"/>
                  <a:pt x="1627375" y="1455558"/>
                </a:cubicBezTo>
                <a:close/>
                <a:moveTo>
                  <a:pt x="1450286" y="1455558"/>
                </a:moveTo>
                <a:cubicBezTo>
                  <a:pt x="1463080" y="1455558"/>
                  <a:pt x="1473450" y="1465928"/>
                  <a:pt x="1473450" y="1478721"/>
                </a:cubicBezTo>
                <a:cubicBezTo>
                  <a:pt x="1473450" y="1491513"/>
                  <a:pt x="1463080" y="1501883"/>
                  <a:pt x="1450286" y="1501883"/>
                </a:cubicBezTo>
                <a:cubicBezTo>
                  <a:pt x="1437492" y="1501883"/>
                  <a:pt x="1427120" y="1491513"/>
                  <a:pt x="1427120" y="1478721"/>
                </a:cubicBezTo>
                <a:cubicBezTo>
                  <a:pt x="1427120" y="1465928"/>
                  <a:pt x="1437492" y="1455558"/>
                  <a:pt x="1450286" y="1455558"/>
                </a:cubicBezTo>
                <a:close/>
                <a:moveTo>
                  <a:pt x="1273187" y="1455558"/>
                </a:moveTo>
                <a:cubicBezTo>
                  <a:pt x="1285981" y="1455558"/>
                  <a:pt x="1296354" y="1465928"/>
                  <a:pt x="1296354" y="1478721"/>
                </a:cubicBezTo>
                <a:cubicBezTo>
                  <a:pt x="1296354" y="1491513"/>
                  <a:pt x="1285981" y="1501883"/>
                  <a:pt x="1273187" y="1501883"/>
                </a:cubicBezTo>
                <a:cubicBezTo>
                  <a:pt x="1260393" y="1501883"/>
                  <a:pt x="1250021" y="1491513"/>
                  <a:pt x="1250021" y="1478721"/>
                </a:cubicBezTo>
                <a:cubicBezTo>
                  <a:pt x="1250021" y="1465928"/>
                  <a:pt x="1260393" y="1455558"/>
                  <a:pt x="1273187" y="1455558"/>
                </a:cubicBezTo>
                <a:close/>
                <a:moveTo>
                  <a:pt x="1096095" y="1455558"/>
                </a:moveTo>
                <a:cubicBezTo>
                  <a:pt x="1108890" y="1455558"/>
                  <a:pt x="1119261" y="1465928"/>
                  <a:pt x="1119261" y="1478721"/>
                </a:cubicBezTo>
                <a:cubicBezTo>
                  <a:pt x="1119261" y="1491513"/>
                  <a:pt x="1108890" y="1501883"/>
                  <a:pt x="1096095" y="1501883"/>
                </a:cubicBezTo>
                <a:cubicBezTo>
                  <a:pt x="1083299" y="1501883"/>
                  <a:pt x="1072924" y="1491513"/>
                  <a:pt x="1072924" y="1478721"/>
                </a:cubicBezTo>
                <a:cubicBezTo>
                  <a:pt x="1072924" y="1465928"/>
                  <a:pt x="1083299" y="1455558"/>
                  <a:pt x="1096095" y="1455558"/>
                </a:cubicBezTo>
                <a:close/>
                <a:moveTo>
                  <a:pt x="918992" y="1455558"/>
                </a:moveTo>
                <a:cubicBezTo>
                  <a:pt x="931784" y="1455558"/>
                  <a:pt x="942156" y="1465928"/>
                  <a:pt x="942156" y="1478721"/>
                </a:cubicBezTo>
                <a:cubicBezTo>
                  <a:pt x="942156" y="1491514"/>
                  <a:pt x="931784" y="1501883"/>
                  <a:pt x="918992" y="1501883"/>
                </a:cubicBezTo>
                <a:cubicBezTo>
                  <a:pt x="906196" y="1501883"/>
                  <a:pt x="895825" y="1491514"/>
                  <a:pt x="895825" y="1478721"/>
                </a:cubicBezTo>
                <a:cubicBezTo>
                  <a:pt x="895825" y="1465928"/>
                  <a:pt x="906196" y="1455558"/>
                  <a:pt x="918992" y="1455558"/>
                </a:cubicBezTo>
                <a:close/>
                <a:moveTo>
                  <a:pt x="741896" y="1455558"/>
                </a:moveTo>
                <a:cubicBezTo>
                  <a:pt x="754691" y="1455558"/>
                  <a:pt x="765062" y="1465928"/>
                  <a:pt x="765062" y="1478721"/>
                </a:cubicBezTo>
                <a:cubicBezTo>
                  <a:pt x="765062" y="1491514"/>
                  <a:pt x="754691" y="1501883"/>
                  <a:pt x="741896" y="1501883"/>
                </a:cubicBezTo>
                <a:cubicBezTo>
                  <a:pt x="729102" y="1501883"/>
                  <a:pt x="718730" y="1491514"/>
                  <a:pt x="718730" y="1478721"/>
                </a:cubicBezTo>
                <a:cubicBezTo>
                  <a:pt x="718730" y="1465928"/>
                  <a:pt x="729102" y="1455558"/>
                  <a:pt x="741896" y="1455558"/>
                </a:cubicBezTo>
                <a:close/>
                <a:moveTo>
                  <a:pt x="564794" y="1455558"/>
                </a:moveTo>
                <a:cubicBezTo>
                  <a:pt x="577588" y="1455558"/>
                  <a:pt x="587960" y="1465928"/>
                  <a:pt x="587960" y="1478721"/>
                </a:cubicBezTo>
                <a:cubicBezTo>
                  <a:pt x="587960" y="1491514"/>
                  <a:pt x="577588" y="1501883"/>
                  <a:pt x="564794" y="1501883"/>
                </a:cubicBezTo>
                <a:cubicBezTo>
                  <a:pt x="552000" y="1501883"/>
                  <a:pt x="541628" y="1491514"/>
                  <a:pt x="541628" y="1478721"/>
                </a:cubicBezTo>
                <a:cubicBezTo>
                  <a:pt x="541628" y="1465928"/>
                  <a:pt x="552000" y="1455558"/>
                  <a:pt x="564794" y="1455558"/>
                </a:cubicBezTo>
                <a:close/>
                <a:moveTo>
                  <a:pt x="387698" y="1455558"/>
                </a:moveTo>
                <a:cubicBezTo>
                  <a:pt x="400491" y="1455558"/>
                  <a:pt x="410860" y="1465928"/>
                  <a:pt x="410860" y="1478721"/>
                </a:cubicBezTo>
                <a:cubicBezTo>
                  <a:pt x="410860" y="1491514"/>
                  <a:pt x="400491" y="1501883"/>
                  <a:pt x="387698" y="1501883"/>
                </a:cubicBezTo>
                <a:cubicBezTo>
                  <a:pt x="374902" y="1501883"/>
                  <a:pt x="364530" y="1491514"/>
                  <a:pt x="364530" y="1478721"/>
                </a:cubicBezTo>
                <a:cubicBezTo>
                  <a:pt x="364530" y="1465928"/>
                  <a:pt x="374902" y="1455558"/>
                  <a:pt x="387698" y="1455558"/>
                </a:cubicBezTo>
                <a:close/>
                <a:moveTo>
                  <a:pt x="210594" y="1455558"/>
                </a:moveTo>
                <a:cubicBezTo>
                  <a:pt x="223388" y="1455558"/>
                  <a:pt x="233760" y="1465928"/>
                  <a:pt x="233760" y="1478721"/>
                </a:cubicBezTo>
                <a:cubicBezTo>
                  <a:pt x="233760" y="1491514"/>
                  <a:pt x="223388" y="1501883"/>
                  <a:pt x="210594" y="1501883"/>
                </a:cubicBezTo>
                <a:cubicBezTo>
                  <a:pt x="197800" y="1501883"/>
                  <a:pt x="187428" y="1491514"/>
                  <a:pt x="187428" y="1478721"/>
                </a:cubicBezTo>
                <a:cubicBezTo>
                  <a:pt x="187428" y="1465928"/>
                  <a:pt x="197800" y="1455558"/>
                  <a:pt x="210594" y="1455558"/>
                </a:cubicBezTo>
                <a:close/>
                <a:moveTo>
                  <a:pt x="33496" y="1455558"/>
                </a:moveTo>
                <a:cubicBezTo>
                  <a:pt x="46290" y="1455558"/>
                  <a:pt x="56662" y="1465928"/>
                  <a:pt x="56662" y="1478721"/>
                </a:cubicBezTo>
                <a:cubicBezTo>
                  <a:pt x="56662" y="1491514"/>
                  <a:pt x="46290" y="1501883"/>
                  <a:pt x="33496" y="1501883"/>
                </a:cubicBezTo>
                <a:cubicBezTo>
                  <a:pt x="20702" y="1501883"/>
                  <a:pt x="10330" y="1491514"/>
                  <a:pt x="10330" y="1478721"/>
                </a:cubicBezTo>
                <a:cubicBezTo>
                  <a:pt x="10330" y="1465928"/>
                  <a:pt x="20702" y="1455558"/>
                  <a:pt x="33496" y="1455558"/>
                </a:cubicBezTo>
                <a:close/>
                <a:moveTo>
                  <a:pt x="3041573" y="1455553"/>
                </a:moveTo>
                <a:cubicBezTo>
                  <a:pt x="3054367" y="1455553"/>
                  <a:pt x="3064739" y="1465924"/>
                  <a:pt x="3064739" y="1478717"/>
                </a:cubicBezTo>
                <a:cubicBezTo>
                  <a:pt x="3064739" y="1491510"/>
                  <a:pt x="3054367" y="1501880"/>
                  <a:pt x="3041573" y="1501880"/>
                </a:cubicBezTo>
                <a:cubicBezTo>
                  <a:pt x="3028779" y="1501880"/>
                  <a:pt x="3018407" y="1491510"/>
                  <a:pt x="3018407" y="1478717"/>
                </a:cubicBezTo>
                <a:cubicBezTo>
                  <a:pt x="3018407" y="1465924"/>
                  <a:pt x="3028779" y="1455553"/>
                  <a:pt x="3041573" y="1455553"/>
                </a:cubicBezTo>
                <a:close/>
                <a:moveTo>
                  <a:pt x="2864474" y="1455553"/>
                </a:moveTo>
                <a:cubicBezTo>
                  <a:pt x="2877268" y="1455553"/>
                  <a:pt x="2887640" y="1465924"/>
                  <a:pt x="2887640" y="1478717"/>
                </a:cubicBezTo>
                <a:cubicBezTo>
                  <a:pt x="2887640" y="1491510"/>
                  <a:pt x="2877268" y="1501880"/>
                  <a:pt x="2864474" y="1501880"/>
                </a:cubicBezTo>
                <a:cubicBezTo>
                  <a:pt x="2851680" y="1501880"/>
                  <a:pt x="2841308" y="1491510"/>
                  <a:pt x="2841308" y="1478717"/>
                </a:cubicBezTo>
                <a:cubicBezTo>
                  <a:pt x="2841308" y="1465924"/>
                  <a:pt x="2851680" y="1455553"/>
                  <a:pt x="2864474" y="1455553"/>
                </a:cubicBezTo>
                <a:close/>
                <a:moveTo>
                  <a:pt x="2687375" y="1455553"/>
                </a:moveTo>
                <a:cubicBezTo>
                  <a:pt x="2700169" y="1455553"/>
                  <a:pt x="2710541" y="1465924"/>
                  <a:pt x="2710541" y="1478717"/>
                </a:cubicBezTo>
                <a:cubicBezTo>
                  <a:pt x="2710541" y="1491510"/>
                  <a:pt x="2700169" y="1501881"/>
                  <a:pt x="2687375" y="1501881"/>
                </a:cubicBezTo>
                <a:cubicBezTo>
                  <a:pt x="2674581" y="1501881"/>
                  <a:pt x="2664209" y="1491510"/>
                  <a:pt x="2664209" y="1478717"/>
                </a:cubicBezTo>
                <a:cubicBezTo>
                  <a:pt x="2664209" y="1465924"/>
                  <a:pt x="2674581" y="1455553"/>
                  <a:pt x="2687375" y="1455553"/>
                </a:cubicBezTo>
                <a:close/>
                <a:moveTo>
                  <a:pt x="2510277" y="1455553"/>
                </a:moveTo>
                <a:cubicBezTo>
                  <a:pt x="2523071" y="1455553"/>
                  <a:pt x="2533443" y="1465924"/>
                  <a:pt x="2533443" y="1478717"/>
                </a:cubicBezTo>
                <a:cubicBezTo>
                  <a:pt x="2533443" y="1491510"/>
                  <a:pt x="2523071" y="1501881"/>
                  <a:pt x="2510277" y="1501881"/>
                </a:cubicBezTo>
                <a:cubicBezTo>
                  <a:pt x="2497483" y="1501881"/>
                  <a:pt x="2487111" y="1491510"/>
                  <a:pt x="2487111" y="1478717"/>
                </a:cubicBezTo>
                <a:cubicBezTo>
                  <a:pt x="2487111" y="1465924"/>
                  <a:pt x="2497483" y="1455553"/>
                  <a:pt x="2510277" y="1455553"/>
                </a:cubicBezTo>
                <a:close/>
                <a:moveTo>
                  <a:pt x="2333178" y="1455553"/>
                </a:moveTo>
                <a:cubicBezTo>
                  <a:pt x="2345972" y="1455553"/>
                  <a:pt x="2356344" y="1465924"/>
                  <a:pt x="2356344" y="1478717"/>
                </a:cubicBezTo>
                <a:cubicBezTo>
                  <a:pt x="2356344" y="1491510"/>
                  <a:pt x="2345972" y="1501881"/>
                  <a:pt x="2333178" y="1501881"/>
                </a:cubicBezTo>
                <a:cubicBezTo>
                  <a:pt x="2320384" y="1501881"/>
                  <a:pt x="2310012" y="1491510"/>
                  <a:pt x="2310012" y="1478717"/>
                </a:cubicBezTo>
                <a:cubicBezTo>
                  <a:pt x="2310012" y="1465924"/>
                  <a:pt x="2320384" y="1455553"/>
                  <a:pt x="2333178" y="1455553"/>
                </a:cubicBezTo>
                <a:close/>
                <a:moveTo>
                  <a:pt x="2156079" y="1455553"/>
                </a:moveTo>
                <a:cubicBezTo>
                  <a:pt x="2168873" y="1455553"/>
                  <a:pt x="2179245" y="1465924"/>
                  <a:pt x="2179245" y="1478717"/>
                </a:cubicBezTo>
                <a:cubicBezTo>
                  <a:pt x="2179245" y="1491510"/>
                  <a:pt x="2168873" y="1501881"/>
                  <a:pt x="2156079" y="1501881"/>
                </a:cubicBezTo>
                <a:cubicBezTo>
                  <a:pt x="2143285" y="1501881"/>
                  <a:pt x="2132913" y="1491510"/>
                  <a:pt x="2132913" y="1478717"/>
                </a:cubicBezTo>
                <a:cubicBezTo>
                  <a:pt x="2132913" y="1465924"/>
                  <a:pt x="2143285" y="1455553"/>
                  <a:pt x="2156079" y="1455553"/>
                </a:cubicBezTo>
                <a:close/>
                <a:moveTo>
                  <a:pt x="1978980" y="1455553"/>
                </a:moveTo>
                <a:cubicBezTo>
                  <a:pt x="1991774" y="1455553"/>
                  <a:pt x="2002146" y="1465924"/>
                  <a:pt x="2002146" y="1478717"/>
                </a:cubicBezTo>
                <a:cubicBezTo>
                  <a:pt x="2002146" y="1491510"/>
                  <a:pt x="1991774" y="1501881"/>
                  <a:pt x="1978980" y="1501881"/>
                </a:cubicBezTo>
                <a:cubicBezTo>
                  <a:pt x="1966186" y="1501881"/>
                  <a:pt x="1955814" y="1491510"/>
                  <a:pt x="1955814" y="1478717"/>
                </a:cubicBezTo>
                <a:cubicBezTo>
                  <a:pt x="1955814" y="1465924"/>
                  <a:pt x="1966186" y="1455553"/>
                  <a:pt x="1978980" y="1455553"/>
                </a:cubicBezTo>
                <a:close/>
                <a:moveTo>
                  <a:pt x="1801881" y="1455553"/>
                </a:moveTo>
                <a:cubicBezTo>
                  <a:pt x="1814675" y="1455553"/>
                  <a:pt x="1825047" y="1465924"/>
                  <a:pt x="1825047" y="1478717"/>
                </a:cubicBezTo>
                <a:cubicBezTo>
                  <a:pt x="1825047" y="1491510"/>
                  <a:pt x="1814675" y="1501881"/>
                  <a:pt x="1801881" y="1501881"/>
                </a:cubicBezTo>
                <a:cubicBezTo>
                  <a:pt x="1789087" y="1501881"/>
                  <a:pt x="1778715" y="1491510"/>
                  <a:pt x="1778715" y="1478717"/>
                </a:cubicBezTo>
                <a:cubicBezTo>
                  <a:pt x="1778715" y="1465924"/>
                  <a:pt x="1789087" y="1455553"/>
                  <a:pt x="1801881" y="1455553"/>
                </a:cubicBezTo>
                <a:close/>
                <a:moveTo>
                  <a:pt x="3395767" y="1455553"/>
                </a:moveTo>
                <a:cubicBezTo>
                  <a:pt x="3408561" y="1455553"/>
                  <a:pt x="3418933" y="1465924"/>
                  <a:pt x="3418933" y="1478717"/>
                </a:cubicBezTo>
                <a:cubicBezTo>
                  <a:pt x="3418933" y="1491510"/>
                  <a:pt x="3408561" y="1501880"/>
                  <a:pt x="3395767" y="1501880"/>
                </a:cubicBezTo>
                <a:cubicBezTo>
                  <a:pt x="3382973" y="1501880"/>
                  <a:pt x="3372601" y="1491510"/>
                  <a:pt x="3372601" y="1478717"/>
                </a:cubicBezTo>
                <a:cubicBezTo>
                  <a:pt x="3372601" y="1465924"/>
                  <a:pt x="3382973" y="1455553"/>
                  <a:pt x="3395767" y="1455553"/>
                </a:cubicBezTo>
                <a:close/>
                <a:moveTo>
                  <a:pt x="3218672" y="1455553"/>
                </a:moveTo>
                <a:cubicBezTo>
                  <a:pt x="3231466" y="1455553"/>
                  <a:pt x="3241838" y="1465924"/>
                  <a:pt x="3241838" y="1478717"/>
                </a:cubicBezTo>
                <a:cubicBezTo>
                  <a:pt x="3241838" y="1491510"/>
                  <a:pt x="3231466" y="1501880"/>
                  <a:pt x="3218672" y="1501880"/>
                </a:cubicBezTo>
                <a:cubicBezTo>
                  <a:pt x="3205878" y="1501880"/>
                  <a:pt x="3195506" y="1491510"/>
                  <a:pt x="3195506" y="1478717"/>
                </a:cubicBezTo>
                <a:cubicBezTo>
                  <a:pt x="3195506" y="1465924"/>
                  <a:pt x="3205878" y="1455553"/>
                  <a:pt x="3218672" y="1455553"/>
                </a:cubicBezTo>
                <a:close/>
                <a:moveTo>
                  <a:pt x="1621181" y="1263552"/>
                </a:moveTo>
                <a:cubicBezTo>
                  <a:pt x="1633978" y="1263552"/>
                  <a:pt x="1644352" y="1273922"/>
                  <a:pt x="1644352" y="1286716"/>
                </a:cubicBezTo>
                <a:cubicBezTo>
                  <a:pt x="1644352" y="1299510"/>
                  <a:pt x="1633978" y="1309882"/>
                  <a:pt x="1621181" y="1309882"/>
                </a:cubicBezTo>
                <a:cubicBezTo>
                  <a:pt x="1608383" y="1309882"/>
                  <a:pt x="1598009" y="1299510"/>
                  <a:pt x="1598009" y="1286716"/>
                </a:cubicBezTo>
                <a:cubicBezTo>
                  <a:pt x="1598009" y="1273922"/>
                  <a:pt x="1608383" y="1263552"/>
                  <a:pt x="1621181" y="1263552"/>
                </a:cubicBezTo>
                <a:close/>
                <a:moveTo>
                  <a:pt x="1444093" y="1263552"/>
                </a:moveTo>
                <a:cubicBezTo>
                  <a:pt x="1456886" y="1263552"/>
                  <a:pt x="1467257" y="1273922"/>
                  <a:pt x="1467257" y="1286716"/>
                </a:cubicBezTo>
                <a:cubicBezTo>
                  <a:pt x="1467257" y="1299510"/>
                  <a:pt x="1456886" y="1309882"/>
                  <a:pt x="1444093" y="1309882"/>
                </a:cubicBezTo>
                <a:cubicBezTo>
                  <a:pt x="1431299" y="1309882"/>
                  <a:pt x="1420929" y="1299510"/>
                  <a:pt x="1420929" y="1286716"/>
                </a:cubicBezTo>
                <a:cubicBezTo>
                  <a:pt x="1420929" y="1273922"/>
                  <a:pt x="1431299" y="1263552"/>
                  <a:pt x="1444093" y="1263552"/>
                </a:cubicBezTo>
                <a:close/>
                <a:moveTo>
                  <a:pt x="1266994" y="1263552"/>
                </a:moveTo>
                <a:cubicBezTo>
                  <a:pt x="1279787" y="1263552"/>
                  <a:pt x="1290160" y="1273922"/>
                  <a:pt x="1290160" y="1286716"/>
                </a:cubicBezTo>
                <a:cubicBezTo>
                  <a:pt x="1290160" y="1299511"/>
                  <a:pt x="1279787" y="1309882"/>
                  <a:pt x="1266994" y="1309882"/>
                </a:cubicBezTo>
                <a:cubicBezTo>
                  <a:pt x="1254198" y="1309882"/>
                  <a:pt x="1243828" y="1299511"/>
                  <a:pt x="1243828" y="1286716"/>
                </a:cubicBezTo>
                <a:cubicBezTo>
                  <a:pt x="1243828" y="1273922"/>
                  <a:pt x="1254198" y="1263552"/>
                  <a:pt x="1266994" y="1263552"/>
                </a:cubicBezTo>
                <a:close/>
                <a:moveTo>
                  <a:pt x="1089901" y="1263552"/>
                </a:moveTo>
                <a:cubicBezTo>
                  <a:pt x="1102696" y="1263552"/>
                  <a:pt x="1113070" y="1273922"/>
                  <a:pt x="1113070" y="1286716"/>
                </a:cubicBezTo>
                <a:cubicBezTo>
                  <a:pt x="1113070" y="1299511"/>
                  <a:pt x="1102696" y="1309882"/>
                  <a:pt x="1089901" y="1309882"/>
                </a:cubicBezTo>
                <a:cubicBezTo>
                  <a:pt x="1077104" y="1309882"/>
                  <a:pt x="1066729" y="1299511"/>
                  <a:pt x="1066729" y="1286716"/>
                </a:cubicBezTo>
                <a:cubicBezTo>
                  <a:pt x="1066729" y="1273922"/>
                  <a:pt x="1077104" y="1263552"/>
                  <a:pt x="1089901" y="1263552"/>
                </a:cubicBezTo>
                <a:close/>
                <a:moveTo>
                  <a:pt x="912799" y="1263552"/>
                </a:moveTo>
                <a:cubicBezTo>
                  <a:pt x="925593" y="1263552"/>
                  <a:pt x="935963" y="1273922"/>
                  <a:pt x="935963" y="1286716"/>
                </a:cubicBezTo>
                <a:cubicBezTo>
                  <a:pt x="935963" y="1299511"/>
                  <a:pt x="925593" y="1309882"/>
                  <a:pt x="912799" y="1309882"/>
                </a:cubicBezTo>
                <a:cubicBezTo>
                  <a:pt x="900000" y="1309882"/>
                  <a:pt x="889633" y="1299511"/>
                  <a:pt x="889633" y="1286716"/>
                </a:cubicBezTo>
                <a:cubicBezTo>
                  <a:pt x="889633" y="1273922"/>
                  <a:pt x="900000" y="1263552"/>
                  <a:pt x="912799" y="1263552"/>
                </a:cubicBezTo>
                <a:close/>
                <a:moveTo>
                  <a:pt x="735702" y="1263552"/>
                </a:moveTo>
                <a:cubicBezTo>
                  <a:pt x="748496" y="1263552"/>
                  <a:pt x="758868" y="1273922"/>
                  <a:pt x="758868" y="1286716"/>
                </a:cubicBezTo>
                <a:cubicBezTo>
                  <a:pt x="758868" y="1299512"/>
                  <a:pt x="748496" y="1309882"/>
                  <a:pt x="735702" y="1309882"/>
                </a:cubicBezTo>
                <a:cubicBezTo>
                  <a:pt x="722908" y="1309882"/>
                  <a:pt x="712535" y="1299512"/>
                  <a:pt x="712535" y="1286716"/>
                </a:cubicBezTo>
                <a:cubicBezTo>
                  <a:pt x="712535" y="1273922"/>
                  <a:pt x="722908" y="1263552"/>
                  <a:pt x="735702" y="1263552"/>
                </a:cubicBezTo>
                <a:close/>
                <a:moveTo>
                  <a:pt x="558599" y="1263552"/>
                </a:moveTo>
                <a:cubicBezTo>
                  <a:pt x="571394" y="1263552"/>
                  <a:pt x="581766" y="1273922"/>
                  <a:pt x="581766" y="1286716"/>
                </a:cubicBezTo>
                <a:cubicBezTo>
                  <a:pt x="581766" y="1299512"/>
                  <a:pt x="571394" y="1309882"/>
                  <a:pt x="558599" y="1309882"/>
                </a:cubicBezTo>
                <a:cubicBezTo>
                  <a:pt x="545806" y="1309882"/>
                  <a:pt x="535433" y="1299512"/>
                  <a:pt x="535433" y="1286716"/>
                </a:cubicBezTo>
                <a:cubicBezTo>
                  <a:pt x="535433" y="1273922"/>
                  <a:pt x="545806" y="1263552"/>
                  <a:pt x="558599" y="1263552"/>
                </a:cubicBezTo>
                <a:close/>
                <a:moveTo>
                  <a:pt x="381502" y="1263552"/>
                </a:moveTo>
                <a:cubicBezTo>
                  <a:pt x="394297" y="1263552"/>
                  <a:pt x="404667" y="1273922"/>
                  <a:pt x="404667" y="1286716"/>
                </a:cubicBezTo>
                <a:cubicBezTo>
                  <a:pt x="404667" y="1299512"/>
                  <a:pt x="394297" y="1309882"/>
                  <a:pt x="381502" y="1309882"/>
                </a:cubicBezTo>
                <a:cubicBezTo>
                  <a:pt x="368708" y="1309882"/>
                  <a:pt x="358335" y="1299512"/>
                  <a:pt x="358335" y="1286716"/>
                </a:cubicBezTo>
                <a:cubicBezTo>
                  <a:pt x="358335" y="1273922"/>
                  <a:pt x="368708" y="1263552"/>
                  <a:pt x="381502" y="1263552"/>
                </a:cubicBezTo>
                <a:close/>
                <a:moveTo>
                  <a:pt x="204401" y="1263552"/>
                </a:moveTo>
                <a:cubicBezTo>
                  <a:pt x="217195" y="1263552"/>
                  <a:pt x="227567" y="1273922"/>
                  <a:pt x="227567" y="1286716"/>
                </a:cubicBezTo>
                <a:cubicBezTo>
                  <a:pt x="227567" y="1299512"/>
                  <a:pt x="217195" y="1309882"/>
                  <a:pt x="204401" y="1309882"/>
                </a:cubicBezTo>
                <a:cubicBezTo>
                  <a:pt x="191607" y="1309882"/>
                  <a:pt x="181235" y="1299512"/>
                  <a:pt x="181235" y="1286716"/>
                </a:cubicBezTo>
                <a:cubicBezTo>
                  <a:pt x="181235" y="1273922"/>
                  <a:pt x="191607" y="1263552"/>
                  <a:pt x="204401" y="1263552"/>
                </a:cubicBezTo>
                <a:close/>
                <a:moveTo>
                  <a:pt x="27302" y="1263552"/>
                </a:moveTo>
                <a:cubicBezTo>
                  <a:pt x="40096" y="1263552"/>
                  <a:pt x="50468" y="1273922"/>
                  <a:pt x="50468" y="1286716"/>
                </a:cubicBezTo>
                <a:cubicBezTo>
                  <a:pt x="50468" y="1299512"/>
                  <a:pt x="40096" y="1309884"/>
                  <a:pt x="27302" y="1309884"/>
                </a:cubicBezTo>
                <a:cubicBezTo>
                  <a:pt x="14509" y="1309884"/>
                  <a:pt x="4137" y="1299512"/>
                  <a:pt x="4137" y="1286716"/>
                </a:cubicBezTo>
                <a:cubicBezTo>
                  <a:pt x="4137" y="1273922"/>
                  <a:pt x="14509" y="1263552"/>
                  <a:pt x="27302" y="1263552"/>
                </a:cubicBezTo>
                <a:close/>
                <a:moveTo>
                  <a:pt x="3389573" y="1263546"/>
                </a:moveTo>
                <a:cubicBezTo>
                  <a:pt x="3402367" y="1263546"/>
                  <a:pt x="3412739" y="1273917"/>
                  <a:pt x="3412739" y="1286712"/>
                </a:cubicBezTo>
                <a:cubicBezTo>
                  <a:pt x="3412739" y="1299506"/>
                  <a:pt x="3402367" y="1309877"/>
                  <a:pt x="3389573" y="1309877"/>
                </a:cubicBezTo>
                <a:cubicBezTo>
                  <a:pt x="3376779" y="1309877"/>
                  <a:pt x="3366407" y="1299506"/>
                  <a:pt x="3366407" y="1286712"/>
                </a:cubicBezTo>
                <a:cubicBezTo>
                  <a:pt x="3366407" y="1273917"/>
                  <a:pt x="3376779" y="1263546"/>
                  <a:pt x="3389573" y="1263546"/>
                </a:cubicBezTo>
                <a:close/>
                <a:moveTo>
                  <a:pt x="3212478" y="1263546"/>
                </a:moveTo>
                <a:cubicBezTo>
                  <a:pt x="3225272" y="1263546"/>
                  <a:pt x="3235644" y="1273917"/>
                  <a:pt x="3235644" y="1286712"/>
                </a:cubicBezTo>
                <a:cubicBezTo>
                  <a:pt x="3235644" y="1299506"/>
                  <a:pt x="3225272" y="1309877"/>
                  <a:pt x="3212478" y="1309877"/>
                </a:cubicBezTo>
                <a:cubicBezTo>
                  <a:pt x="3199684" y="1309877"/>
                  <a:pt x="3189312" y="1299506"/>
                  <a:pt x="3189312" y="1286712"/>
                </a:cubicBezTo>
                <a:cubicBezTo>
                  <a:pt x="3189312" y="1273917"/>
                  <a:pt x="3199684" y="1263546"/>
                  <a:pt x="3212478" y="1263546"/>
                </a:cubicBezTo>
                <a:close/>
                <a:moveTo>
                  <a:pt x="3035379" y="1263546"/>
                </a:moveTo>
                <a:cubicBezTo>
                  <a:pt x="3048173" y="1263546"/>
                  <a:pt x="3058545" y="1273917"/>
                  <a:pt x="3058545" y="1286712"/>
                </a:cubicBezTo>
                <a:cubicBezTo>
                  <a:pt x="3058545" y="1299506"/>
                  <a:pt x="3048173" y="1309877"/>
                  <a:pt x="3035379" y="1309877"/>
                </a:cubicBezTo>
                <a:cubicBezTo>
                  <a:pt x="3022585" y="1309877"/>
                  <a:pt x="3012213" y="1299506"/>
                  <a:pt x="3012213" y="1286712"/>
                </a:cubicBezTo>
                <a:cubicBezTo>
                  <a:pt x="3012213" y="1273917"/>
                  <a:pt x="3022585" y="1263546"/>
                  <a:pt x="3035379" y="1263546"/>
                </a:cubicBezTo>
                <a:close/>
                <a:moveTo>
                  <a:pt x="2858280" y="1263546"/>
                </a:moveTo>
                <a:cubicBezTo>
                  <a:pt x="2871074" y="1263546"/>
                  <a:pt x="2881446" y="1273917"/>
                  <a:pt x="2881446" y="1286712"/>
                </a:cubicBezTo>
                <a:cubicBezTo>
                  <a:pt x="2881446" y="1299506"/>
                  <a:pt x="2871074" y="1309877"/>
                  <a:pt x="2858280" y="1309877"/>
                </a:cubicBezTo>
                <a:cubicBezTo>
                  <a:pt x="2845486" y="1309877"/>
                  <a:pt x="2835114" y="1299506"/>
                  <a:pt x="2835114" y="1286712"/>
                </a:cubicBezTo>
                <a:cubicBezTo>
                  <a:pt x="2835114" y="1273917"/>
                  <a:pt x="2845486" y="1263546"/>
                  <a:pt x="2858280" y="1263546"/>
                </a:cubicBezTo>
                <a:close/>
                <a:moveTo>
                  <a:pt x="2681181" y="1263546"/>
                </a:moveTo>
                <a:cubicBezTo>
                  <a:pt x="2693975" y="1263546"/>
                  <a:pt x="2704347" y="1273917"/>
                  <a:pt x="2704347" y="1286712"/>
                </a:cubicBezTo>
                <a:cubicBezTo>
                  <a:pt x="2704347" y="1299506"/>
                  <a:pt x="2693975" y="1309877"/>
                  <a:pt x="2681181" y="1309877"/>
                </a:cubicBezTo>
                <a:cubicBezTo>
                  <a:pt x="2668387" y="1309877"/>
                  <a:pt x="2658015" y="1299506"/>
                  <a:pt x="2658015" y="1286712"/>
                </a:cubicBezTo>
                <a:cubicBezTo>
                  <a:pt x="2658015" y="1273917"/>
                  <a:pt x="2668387" y="1263546"/>
                  <a:pt x="2681181" y="1263546"/>
                </a:cubicBezTo>
                <a:close/>
                <a:moveTo>
                  <a:pt x="2504082" y="1263546"/>
                </a:moveTo>
                <a:cubicBezTo>
                  <a:pt x="2516876" y="1263546"/>
                  <a:pt x="2527248" y="1273917"/>
                  <a:pt x="2527248" y="1286712"/>
                </a:cubicBezTo>
                <a:cubicBezTo>
                  <a:pt x="2527248" y="1299506"/>
                  <a:pt x="2516876" y="1309877"/>
                  <a:pt x="2504082" y="1309877"/>
                </a:cubicBezTo>
                <a:cubicBezTo>
                  <a:pt x="2491288" y="1309877"/>
                  <a:pt x="2480916" y="1299506"/>
                  <a:pt x="2480916" y="1286712"/>
                </a:cubicBezTo>
                <a:cubicBezTo>
                  <a:pt x="2480916" y="1273917"/>
                  <a:pt x="2491288" y="1263546"/>
                  <a:pt x="2504082" y="1263546"/>
                </a:cubicBezTo>
                <a:close/>
                <a:moveTo>
                  <a:pt x="2326983" y="1263546"/>
                </a:moveTo>
                <a:cubicBezTo>
                  <a:pt x="2339777" y="1263546"/>
                  <a:pt x="2350149" y="1273917"/>
                  <a:pt x="2350149" y="1286712"/>
                </a:cubicBezTo>
                <a:cubicBezTo>
                  <a:pt x="2350149" y="1299506"/>
                  <a:pt x="2339777" y="1309877"/>
                  <a:pt x="2326983" y="1309877"/>
                </a:cubicBezTo>
                <a:cubicBezTo>
                  <a:pt x="2314189" y="1309877"/>
                  <a:pt x="2303817" y="1299506"/>
                  <a:pt x="2303817" y="1286712"/>
                </a:cubicBezTo>
                <a:cubicBezTo>
                  <a:pt x="2303817" y="1273917"/>
                  <a:pt x="2314189" y="1263546"/>
                  <a:pt x="2326983" y="1263546"/>
                </a:cubicBezTo>
                <a:close/>
                <a:moveTo>
                  <a:pt x="2149884" y="1263546"/>
                </a:moveTo>
                <a:cubicBezTo>
                  <a:pt x="2162678" y="1263546"/>
                  <a:pt x="2173050" y="1273917"/>
                  <a:pt x="2173050" y="1286712"/>
                </a:cubicBezTo>
                <a:cubicBezTo>
                  <a:pt x="2173050" y="1299506"/>
                  <a:pt x="2162678" y="1309877"/>
                  <a:pt x="2149884" y="1309877"/>
                </a:cubicBezTo>
                <a:cubicBezTo>
                  <a:pt x="2137090" y="1309877"/>
                  <a:pt x="2126718" y="1299506"/>
                  <a:pt x="2126718" y="1286712"/>
                </a:cubicBezTo>
                <a:cubicBezTo>
                  <a:pt x="2126718" y="1273917"/>
                  <a:pt x="2137090" y="1263546"/>
                  <a:pt x="2149884" y="1263546"/>
                </a:cubicBezTo>
                <a:close/>
                <a:moveTo>
                  <a:pt x="1972786" y="1263546"/>
                </a:moveTo>
                <a:cubicBezTo>
                  <a:pt x="1985580" y="1263546"/>
                  <a:pt x="1995952" y="1273917"/>
                  <a:pt x="1995952" y="1286712"/>
                </a:cubicBezTo>
                <a:cubicBezTo>
                  <a:pt x="1995952" y="1299506"/>
                  <a:pt x="1985580" y="1309877"/>
                  <a:pt x="1972786" y="1309877"/>
                </a:cubicBezTo>
                <a:cubicBezTo>
                  <a:pt x="1959992" y="1309877"/>
                  <a:pt x="1949620" y="1299506"/>
                  <a:pt x="1949620" y="1286712"/>
                </a:cubicBezTo>
                <a:cubicBezTo>
                  <a:pt x="1949620" y="1273917"/>
                  <a:pt x="1959992" y="1263546"/>
                  <a:pt x="1972786" y="1263546"/>
                </a:cubicBezTo>
                <a:close/>
                <a:moveTo>
                  <a:pt x="1795687" y="1263546"/>
                </a:moveTo>
                <a:cubicBezTo>
                  <a:pt x="1808481" y="1263546"/>
                  <a:pt x="1818853" y="1273917"/>
                  <a:pt x="1818853" y="1286712"/>
                </a:cubicBezTo>
                <a:cubicBezTo>
                  <a:pt x="1818853" y="1299506"/>
                  <a:pt x="1808481" y="1309878"/>
                  <a:pt x="1795687" y="1309878"/>
                </a:cubicBezTo>
                <a:cubicBezTo>
                  <a:pt x="1782893" y="1309878"/>
                  <a:pt x="1772521" y="1299506"/>
                  <a:pt x="1772521" y="1286712"/>
                </a:cubicBezTo>
                <a:cubicBezTo>
                  <a:pt x="1772521" y="1273917"/>
                  <a:pt x="1782893" y="1263546"/>
                  <a:pt x="1795687" y="1263546"/>
                </a:cubicBezTo>
                <a:close/>
                <a:moveTo>
                  <a:pt x="1623246" y="1092187"/>
                </a:moveTo>
                <a:cubicBezTo>
                  <a:pt x="1636043" y="1092187"/>
                  <a:pt x="1646418" y="1102557"/>
                  <a:pt x="1646418" y="1115352"/>
                </a:cubicBezTo>
                <a:cubicBezTo>
                  <a:pt x="1646418" y="1128147"/>
                  <a:pt x="1636043" y="1138520"/>
                  <a:pt x="1623246" y="1138520"/>
                </a:cubicBezTo>
                <a:cubicBezTo>
                  <a:pt x="1610448" y="1138520"/>
                  <a:pt x="1600074" y="1128147"/>
                  <a:pt x="1600074" y="1115352"/>
                </a:cubicBezTo>
                <a:cubicBezTo>
                  <a:pt x="1600074" y="1102557"/>
                  <a:pt x="1610448" y="1092187"/>
                  <a:pt x="1623246" y="1092187"/>
                </a:cubicBezTo>
                <a:close/>
                <a:moveTo>
                  <a:pt x="1446156" y="1092187"/>
                </a:moveTo>
                <a:cubicBezTo>
                  <a:pt x="1458950" y="1092187"/>
                  <a:pt x="1469322" y="1102557"/>
                  <a:pt x="1469322" y="1115352"/>
                </a:cubicBezTo>
                <a:cubicBezTo>
                  <a:pt x="1469322" y="1128147"/>
                  <a:pt x="1458950" y="1138520"/>
                  <a:pt x="1446156" y="1138520"/>
                </a:cubicBezTo>
                <a:cubicBezTo>
                  <a:pt x="1433364" y="1138520"/>
                  <a:pt x="1422991" y="1128147"/>
                  <a:pt x="1422991" y="1115352"/>
                </a:cubicBezTo>
                <a:cubicBezTo>
                  <a:pt x="1422991" y="1102557"/>
                  <a:pt x="1433364" y="1092187"/>
                  <a:pt x="1446156" y="1092187"/>
                </a:cubicBezTo>
                <a:close/>
                <a:moveTo>
                  <a:pt x="1269058" y="1092187"/>
                </a:moveTo>
                <a:cubicBezTo>
                  <a:pt x="1281852" y="1092187"/>
                  <a:pt x="1292224" y="1102558"/>
                  <a:pt x="1292224" y="1115352"/>
                </a:cubicBezTo>
                <a:cubicBezTo>
                  <a:pt x="1292224" y="1128148"/>
                  <a:pt x="1281852" y="1138520"/>
                  <a:pt x="1269058" y="1138520"/>
                </a:cubicBezTo>
                <a:cubicBezTo>
                  <a:pt x="1256263" y="1138520"/>
                  <a:pt x="1245892" y="1128148"/>
                  <a:pt x="1245892" y="1115352"/>
                </a:cubicBezTo>
                <a:cubicBezTo>
                  <a:pt x="1245892" y="1102558"/>
                  <a:pt x="1256263" y="1092187"/>
                  <a:pt x="1269058" y="1092187"/>
                </a:cubicBezTo>
                <a:close/>
                <a:moveTo>
                  <a:pt x="1091966" y="1092187"/>
                </a:moveTo>
                <a:cubicBezTo>
                  <a:pt x="1104763" y="1092187"/>
                  <a:pt x="1115133" y="1102558"/>
                  <a:pt x="1115133" y="1115352"/>
                </a:cubicBezTo>
                <a:cubicBezTo>
                  <a:pt x="1115133" y="1128148"/>
                  <a:pt x="1104763" y="1138520"/>
                  <a:pt x="1091966" y="1138520"/>
                </a:cubicBezTo>
                <a:cubicBezTo>
                  <a:pt x="1079169" y="1138520"/>
                  <a:pt x="1068796" y="1128148"/>
                  <a:pt x="1068796" y="1115352"/>
                </a:cubicBezTo>
                <a:cubicBezTo>
                  <a:pt x="1068796" y="1102558"/>
                  <a:pt x="1079169" y="1092187"/>
                  <a:pt x="1091966" y="1092187"/>
                </a:cubicBezTo>
                <a:close/>
                <a:moveTo>
                  <a:pt x="914864" y="1092187"/>
                </a:moveTo>
                <a:cubicBezTo>
                  <a:pt x="927657" y="1092187"/>
                  <a:pt x="938027" y="1102558"/>
                  <a:pt x="938027" y="1115352"/>
                </a:cubicBezTo>
                <a:cubicBezTo>
                  <a:pt x="938027" y="1128148"/>
                  <a:pt x="927657" y="1138520"/>
                  <a:pt x="914864" y="1138520"/>
                </a:cubicBezTo>
                <a:cubicBezTo>
                  <a:pt x="902064" y="1138520"/>
                  <a:pt x="891697" y="1128148"/>
                  <a:pt x="891697" y="1115352"/>
                </a:cubicBezTo>
                <a:cubicBezTo>
                  <a:pt x="891697" y="1102558"/>
                  <a:pt x="902064" y="1092187"/>
                  <a:pt x="914864" y="1092187"/>
                </a:cubicBezTo>
                <a:close/>
                <a:moveTo>
                  <a:pt x="737767" y="1092187"/>
                </a:moveTo>
                <a:cubicBezTo>
                  <a:pt x="750562" y="1092187"/>
                  <a:pt x="760934" y="1102558"/>
                  <a:pt x="760934" y="1115352"/>
                </a:cubicBezTo>
                <a:cubicBezTo>
                  <a:pt x="760934" y="1128148"/>
                  <a:pt x="750562" y="1138520"/>
                  <a:pt x="737767" y="1138520"/>
                </a:cubicBezTo>
                <a:cubicBezTo>
                  <a:pt x="724973" y="1138520"/>
                  <a:pt x="714601" y="1128148"/>
                  <a:pt x="714601" y="1115352"/>
                </a:cubicBezTo>
                <a:cubicBezTo>
                  <a:pt x="714601" y="1102558"/>
                  <a:pt x="724973" y="1092187"/>
                  <a:pt x="737767" y="1092187"/>
                </a:cubicBezTo>
                <a:close/>
                <a:moveTo>
                  <a:pt x="560665" y="1092187"/>
                </a:moveTo>
                <a:cubicBezTo>
                  <a:pt x="573459" y="1092187"/>
                  <a:pt x="583831" y="1102558"/>
                  <a:pt x="583831" y="1115353"/>
                </a:cubicBezTo>
                <a:cubicBezTo>
                  <a:pt x="583831" y="1128148"/>
                  <a:pt x="573459" y="1138520"/>
                  <a:pt x="560665" y="1138520"/>
                </a:cubicBezTo>
                <a:cubicBezTo>
                  <a:pt x="547871" y="1138520"/>
                  <a:pt x="537499" y="1128148"/>
                  <a:pt x="537499" y="1115353"/>
                </a:cubicBezTo>
                <a:cubicBezTo>
                  <a:pt x="537499" y="1102558"/>
                  <a:pt x="547871" y="1092187"/>
                  <a:pt x="560665" y="1092187"/>
                </a:cubicBezTo>
                <a:close/>
                <a:moveTo>
                  <a:pt x="383568" y="1092187"/>
                </a:moveTo>
                <a:cubicBezTo>
                  <a:pt x="396363" y="1092187"/>
                  <a:pt x="406733" y="1102558"/>
                  <a:pt x="406733" y="1115353"/>
                </a:cubicBezTo>
                <a:cubicBezTo>
                  <a:pt x="406733" y="1128148"/>
                  <a:pt x="396363" y="1138520"/>
                  <a:pt x="383568" y="1138520"/>
                </a:cubicBezTo>
                <a:cubicBezTo>
                  <a:pt x="370773" y="1138520"/>
                  <a:pt x="360401" y="1128148"/>
                  <a:pt x="360401" y="1115353"/>
                </a:cubicBezTo>
                <a:cubicBezTo>
                  <a:pt x="360401" y="1102558"/>
                  <a:pt x="370773" y="1092187"/>
                  <a:pt x="383568" y="1092187"/>
                </a:cubicBezTo>
                <a:close/>
                <a:moveTo>
                  <a:pt x="206465" y="1092187"/>
                </a:moveTo>
                <a:cubicBezTo>
                  <a:pt x="219259" y="1092187"/>
                  <a:pt x="229631" y="1102558"/>
                  <a:pt x="229631" y="1115353"/>
                </a:cubicBezTo>
                <a:cubicBezTo>
                  <a:pt x="229631" y="1128148"/>
                  <a:pt x="219259" y="1138520"/>
                  <a:pt x="206465" y="1138520"/>
                </a:cubicBezTo>
                <a:cubicBezTo>
                  <a:pt x="193671" y="1138520"/>
                  <a:pt x="183299" y="1128148"/>
                  <a:pt x="183299" y="1115353"/>
                </a:cubicBezTo>
                <a:cubicBezTo>
                  <a:pt x="183299" y="1102558"/>
                  <a:pt x="193671" y="1092187"/>
                  <a:pt x="206465" y="1092187"/>
                </a:cubicBezTo>
                <a:close/>
                <a:moveTo>
                  <a:pt x="29367" y="1092187"/>
                </a:moveTo>
                <a:cubicBezTo>
                  <a:pt x="42161" y="1092187"/>
                  <a:pt x="52533" y="1102558"/>
                  <a:pt x="52533" y="1115353"/>
                </a:cubicBezTo>
                <a:cubicBezTo>
                  <a:pt x="52533" y="1128148"/>
                  <a:pt x="42161" y="1138520"/>
                  <a:pt x="29367" y="1138520"/>
                </a:cubicBezTo>
                <a:cubicBezTo>
                  <a:pt x="16573" y="1138520"/>
                  <a:pt x="6201" y="1128148"/>
                  <a:pt x="6201" y="1115353"/>
                </a:cubicBezTo>
                <a:cubicBezTo>
                  <a:pt x="6201" y="1102558"/>
                  <a:pt x="16573" y="1092187"/>
                  <a:pt x="29367" y="1092187"/>
                </a:cubicBezTo>
                <a:close/>
                <a:moveTo>
                  <a:pt x="3391637" y="1092181"/>
                </a:moveTo>
                <a:cubicBezTo>
                  <a:pt x="3404431" y="1092181"/>
                  <a:pt x="3414803" y="1102553"/>
                  <a:pt x="3414803" y="1115348"/>
                </a:cubicBezTo>
                <a:cubicBezTo>
                  <a:pt x="3414803" y="1128141"/>
                  <a:pt x="3404431" y="1138514"/>
                  <a:pt x="3391637" y="1138514"/>
                </a:cubicBezTo>
                <a:cubicBezTo>
                  <a:pt x="3378843" y="1138514"/>
                  <a:pt x="3368471" y="1128141"/>
                  <a:pt x="3368471" y="1115348"/>
                </a:cubicBezTo>
                <a:cubicBezTo>
                  <a:pt x="3368471" y="1102553"/>
                  <a:pt x="3378843" y="1092181"/>
                  <a:pt x="3391637" y="1092181"/>
                </a:cubicBezTo>
                <a:close/>
                <a:moveTo>
                  <a:pt x="3214542" y="1092181"/>
                </a:moveTo>
                <a:cubicBezTo>
                  <a:pt x="3227336" y="1092181"/>
                  <a:pt x="3237708" y="1102553"/>
                  <a:pt x="3237708" y="1115348"/>
                </a:cubicBezTo>
                <a:cubicBezTo>
                  <a:pt x="3237708" y="1128141"/>
                  <a:pt x="3227336" y="1138514"/>
                  <a:pt x="3214542" y="1138514"/>
                </a:cubicBezTo>
                <a:cubicBezTo>
                  <a:pt x="3201748" y="1138514"/>
                  <a:pt x="3191376" y="1128141"/>
                  <a:pt x="3191376" y="1115348"/>
                </a:cubicBezTo>
                <a:cubicBezTo>
                  <a:pt x="3191376" y="1102553"/>
                  <a:pt x="3201748" y="1092181"/>
                  <a:pt x="3214542" y="1092181"/>
                </a:cubicBezTo>
                <a:close/>
                <a:moveTo>
                  <a:pt x="3037443" y="1092181"/>
                </a:moveTo>
                <a:cubicBezTo>
                  <a:pt x="3050237" y="1092181"/>
                  <a:pt x="3060609" y="1102553"/>
                  <a:pt x="3060609" y="1115348"/>
                </a:cubicBezTo>
                <a:cubicBezTo>
                  <a:pt x="3060609" y="1128141"/>
                  <a:pt x="3050237" y="1138514"/>
                  <a:pt x="3037443" y="1138514"/>
                </a:cubicBezTo>
                <a:cubicBezTo>
                  <a:pt x="3024649" y="1138514"/>
                  <a:pt x="3014277" y="1128141"/>
                  <a:pt x="3014277" y="1115348"/>
                </a:cubicBezTo>
                <a:cubicBezTo>
                  <a:pt x="3014277" y="1102553"/>
                  <a:pt x="3024649" y="1092181"/>
                  <a:pt x="3037443" y="1092181"/>
                </a:cubicBezTo>
                <a:close/>
                <a:moveTo>
                  <a:pt x="2860344" y="1092181"/>
                </a:moveTo>
                <a:cubicBezTo>
                  <a:pt x="2873138" y="1092181"/>
                  <a:pt x="2883510" y="1102553"/>
                  <a:pt x="2883510" y="1115348"/>
                </a:cubicBezTo>
                <a:cubicBezTo>
                  <a:pt x="2883510" y="1128141"/>
                  <a:pt x="2873138" y="1138514"/>
                  <a:pt x="2860344" y="1138514"/>
                </a:cubicBezTo>
                <a:cubicBezTo>
                  <a:pt x="2847550" y="1138514"/>
                  <a:pt x="2837178" y="1128141"/>
                  <a:pt x="2837178" y="1115348"/>
                </a:cubicBezTo>
                <a:cubicBezTo>
                  <a:pt x="2837178" y="1102553"/>
                  <a:pt x="2847550" y="1092181"/>
                  <a:pt x="2860344" y="1092181"/>
                </a:cubicBezTo>
                <a:close/>
                <a:moveTo>
                  <a:pt x="2683245" y="1092181"/>
                </a:moveTo>
                <a:cubicBezTo>
                  <a:pt x="2696039" y="1092181"/>
                  <a:pt x="2706411" y="1102553"/>
                  <a:pt x="2706411" y="1115348"/>
                </a:cubicBezTo>
                <a:cubicBezTo>
                  <a:pt x="2706411" y="1128141"/>
                  <a:pt x="2696039" y="1138514"/>
                  <a:pt x="2683245" y="1138514"/>
                </a:cubicBezTo>
                <a:cubicBezTo>
                  <a:pt x="2670451" y="1138514"/>
                  <a:pt x="2660079" y="1128141"/>
                  <a:pt x="2660079" y="1115348"/>
                </a:cubicBezTo>
                <a:cubicBezTo>
                  <a:pt x="2660079" y="1102553"/>
                  <a:pt x="2670451" y="1092181"/>
                  <a:pt x="2683245" y="1092181"/>
                </a:cubicBezTo>
                <a:close/>
                <a:moveTo>
                  <a:pt x="2506147" y="1092181"/>
                </a:moveTo>
                <a:cubicBezTo>
                  <a:pt x="2518941" y="1092181"/>
                  <a:pt x="2529313" y="1102553"/>
                  <a:pt x="2529313" y="1115348"/>
                </a:cubicBezTo>
                <a:cubicBezTo>
                  <a:pt x="2529313" y="1128141"/>
                  <a:pt x="2518941" y="1138514"/>
                  <a:pt x="2506147" y="1138514"/>
                </a:cubicBezTo>
                <a:cubicBezTo>
                  <a:pt x="2493353" y="1138514"/>
                  <a:pt x="2482981" y="1128141"/>
                  <a:pt x="2482981" y="1115348"/>
                </a:cubicBezTo>
                <a:cubicBezTo>
                  <a:pt x="2482981" y="1102553"/>
                  <a:pt x="2493353" y="1092181"/>
                  <a:pt x="2506147" y="1092181"/>
                </a:cubicBezTo>
                <a:close/>
                <a:moveTo>
                  <a:pt x="2329048" y="1092181"/>
                </a:moveTo>
                <a:cubicBezTo>
                  <a:pt x="2341842" y="1092181"/>
                  <a:pt x="2352214" y="1102553"/>
                  <a:pt x="2352214" y="1115348"/>
                </a:cubicBezTo>
                <a:cubicBezTo>
                  <a:pt x="2352214" y="1128141"/>
                  <a:pt x="2341842" y="1138514"/>
                  <a:pt x="2329048" y="1138514"/>
                </a:cubicBezTo>
                <a:cubicBezTo>
                  <a:pt x="2316254" y="1138514"/>
                  <a:pt x="2305882" y="1128141"/>
                  <a:pt x="2305882" y="1115348"/>
                </a:cubicBezTo>
                <a:cubicBezTo>
                  <a:pt x="2305882" y="1102553"/>
                  <a:pt x="2316254" y="1092181"/>
                  <a:pt x="2329048" y="1092181"/>
                </a:cubicBezTo>
                <a:close/>
                <a:moveTo>
                  <a:pt x="2151949" y="1092181"/>
                </a:moveTo>
                <a:cubicBezTo>
                  <a:pt x="2164743" y="1092181"/>
                  <a:pt x="2175115" y="1102553"/>
                  <a:pt x="2175115" y="1115348"/>
                </a:cubicBezTo>
                <a:cubicBezTo>
                  <a:pt x="2175115" y="1128143"/>
                  <a:pt x="2164743" y="1138515"/>
                  <a:pt x="2151949" y="1138515"/>
                </a:cubicBezTo>
                <a:cubicBezTo>
                  <a:pt x="2139155" y="1138515"/>
                  <a:pt x="2128783" y="1128143"/>
                  <a:pt x="2128783" y="1115348"/>
                </a:cubicBezTo>
                <a:cubicBezTo>
                  <a:pt x="2128783" y="1102553"/>
                  <a:pt x="2139155" y="1092181"/>
                  <a:pt x="2151949" y="1092181"/>
                </a:cubicBezTo>
                <a:close/>
                <a:moveTo>
                  <a:pt x="1974850" y="1092181"/>
                </a:moveTo>
                <a:cubicBezTo>
                  <a:pt x="1987644" y="1092181"/>
                  <a:pt x="1998016" y="1102553"/>
                  <a:pt x="1998016" y="1115348"/>
                </a:cubicBezTo>
                <a:cubicBezTo>
                  <a:pt x="1998016" y="1128143"/>
                  <a:pt x="1987644" y="1138515"/>
                  <a:pt x="1974850" y="1138515"/>
                </a:cubicBezTo>
                <a:cubicBezTo>
                  <a:pt x="1962056" y="1138515"/>
                  <a:pt x="1951684" y="1128143"/>
                  <a:pt x="1951684" y="1115348"/>
                </a:cubicBezTo>
                <a:cubicBezTo>
                  <a:pt x="1951684" y="1102553"/>
                  <a:pt x="1962056" y="1092181"/>
                  <a:pt x="1974850" y="1092181"/>
                </a:cubicBezTo>
                <a:close/>
                <a:moveTo>
                  <a:pt x="1797751" y="1092181"/>
                </a:moveTo>
                <a:cubicBezTo>
                  <a:pt x="1810545" y="1092181"/>
                  <a:pt x="1820917" y="1102553"/>
                  <a:pt x="1820917" y="1115348"/>
                </a:cubicBezTo>
                <a:cubicBezTo>
                  <a:pt x="1820917" y="1128143"/>
                  <a:pt x="1810545" y="1138515"/>
                  <a:pt x="1797751" y="1138515"/>
                </a:cubicBezTo>
                <a:cubicBezTo>
                  <a:pt x="1784957" y="1138515"/>
                  <a:pt x="1774585" y="1128143"/>
                  <a:pt x="1774585" y="1115348"/>
                </a:cubicBezTo>
                <a:cubicBezTo>
                  <a:pt x="1774585" y="1102553"/>
                  <a:pt x="1784957" y="1092181"/>
                  <a:pt x="1797751" y="1092181"/>
                </a:cubicBezTo>
                <a:close/>
                <a:moveTo>
                  <a:pt x="1623246" y="900179"/>
                </a:moveTo>
                <a:cubicBezTo>
                  <a:pt x="1636043" y="900179"/>
                  <a:pt x="1646418" y="910552"/>
                  <a:pt x="1646418" y="923344"/>
                </a:cubicBezTo>
                <a:cubicBezTo>
                  <a:pt x="1646418" y="936138"/>
                  <a:pt x="1636043" y="946511"/>
                  <a:pt x="1623246" y="946511"/>
                </a:cubicBezTo>
                <a:cubicBezTo>
                  <a:pt x="1610448" y="946511"/>
                  <a:pt x="1600074" y="936138"/>
                  <a:pt x="1600074" y="923344"/>
                </a:cubicBezTo>
                <a:cubicBezTo>
                  <a:pt x="1600074" y="910552"/>
                  <a:pt x="1610448" y="900179"/>
                  <a:pt x="1623246" y="900179"/>
                </a:cubicBezTo>
                <a:close/>
                <a:moveTo>
                  <a:pt x="1446157" y="900179"/>
                </a:moveTo>
                <a:cubicBezTo>
                  <a:pt x="1458951" y="900179"/>
                  <a:pt x="1469323" y="910552"/>
                  <a:pt x="1469323" y="923344"/>
                </a:cubicBezTo>
                <a:cubicBezTo>
                  <a:pt x="1469323" y="936138"/>
                  <a:pt x="1458951" y="946511"/>
                  <a:pt x="1446157" y="946511"/>
                </a:cubicBezTo>
                <a:cubicBezTo>
                  <a:pt x="1433364" y="946511"/>
                  <a:pt x="1422991" y="936138"/>
                  <a:pt x="1422991" y="923344"/>
                </a:cubicBezTo>
                <a:cubicBezTo>
                  <a:pt x="1422991" y="910552"/>
                  <a:pt x="1433364" y="900179"/>
                  <a:pt x="1446157" y="900179"/>
                </a:cubicBezTo>
                <a:close/>
                <a:moveTo>
                  <a:pt x="1269058" y="900179"/>
                </a:moveTo>
                <a:cubicBezTo>
                  <a:pt x="1281852" y="900179"/>
                  <a:pt x="1292225" y="910552"/>
                  <a:pt x="1292225" y="923344"/>
                </a:cubicBezTo>
                <a:cubicBezTo>
                  <a:pt x="1292225" y="936138"/>
                  <a:pt x="1281852" y="946511"/>
                  <a:pt x="1269058" y="946511"/>
                </a:cubicBezTo>
                <a:cubicBezTo>
                  <a:pt x="1256263" y="946511"/>
                  <a:pt x="1245892" y="936138"/>
                  <a:pt x="1245892" y="923344"/>
                </a:cubicBezTo>
                <a:cubicBezTo>
                  <a:pt x="1245892" y="910552"/>
                  <a:pt x="1256263" y="900179"/>
                  <a:pt x="1269058" y="900179"/>
                </a:cubicBezTo>
                <a:close/>
                <a:moveTo>
                  <a:pt x="1091966" y="900179"/>
                </a:moveTo>
                <a:cubicBezTo>
                  <a:pt x="1104763" y="900179"/>
                  <a:pt x="1115133" y="910552"/>
                  <a:pt x="1115133" y="923344"/>
                </a:cubicBezTo>
                <a:cubicBezTo>
                  <a:pt x="1115133" y="936138"/>
                  <a:pt x="1104763" y="946511"/>
                  <a:pt x="1091966" y="946511"/>
                </a:cubicBezTo>
                <a:cubicBezTo>
                  <a:pt x="1079170" y="946511"/>
                  <a:pt x="1068796" y="936138"/>
                  <a:pt x="1068796" y="923344"/>
                </a:cubicBezTo>
                <a:cubicBezTo>
                  <a:pt x="1068796" y="910552"/>
                  <a:pt x="1079170" y="900179"/>
                  <a:pt x="1091966" y="900179"/>
                </a:cubicBezTo>
                <a:close/>
                <a:moveTo>
                  <a:pt x="914864" y="900179"/>
                </a:moveTo>
                <a:cubicBezTo>
                  <a:pt x="927657" y="900179"/>
                  <a:pt x="938029" y="910552"/>
                  <a:pt x="938029" y="923344"/>
                </a:cubicBezTo>
                <a:cubicBezTo>
                  <a:pt x="938029" y="936138"/>
                  <a:pt x="927657" y="946511"/>
                  <a:pt x="914864" y="946511"/>
                </a:cubicBezTo>
                <a:cubicBezTo>
                  <a:pt x="902064" y="946511"/>
                  <a:pt x="891697" y="936138"/>
                  <a:pt x="891697" y="923344"/>
                </a:cubicBezTo>
                <a:cubicBezTo>
                  <a:pt x="891697" y="910552"/>
                  <a:pt x="902064" y="900179"/>
                  <a:pt x="914864" y="900179"/>
                </a:cubicBezTo>
                <a:close/>
                <a:moveTo>
                  <a:pt x="737768" y="900179"/>
                </a:moveTo>
                <a:cubicBezTo>
                  <a:pt x="750562" y="900179"/>
                  <a:pt x="760934" y="910552"/>
                  <a:pt x="760934" y="923344"/>
                </a:cubicBezTo>
                <a:cubicBezTo>
                  <a:pt x="760934" y="936139"/>
                  <a:pt x="750562" y="946511"/>
                  <a:pt x="737768" y="946511"/>
                </a:cubicBezTo>
                <a:cubicBezTo>
                  <a:pt x="724974" y="946511"/>
                  <a:pt x="714602" y="936139"/>
                  <a:pt x="714602" y="923344"/>
                </a:cubicBezTo>
                <a:cubicBezTo>
                  <a:pt x="714602" y="910552"/>
                  <a:pt x="724974" y="900179"/>
                  <a:pt x="737768" y="900179"/>
                </a:cubicBezTo>
                <a:close/>
                <a:moveTo>
                  <a:pt x="560665" y="900179"/>
                </a:moveTo>
                <a:cubicBezTo>
                  <a:pt x="573460" y="900179"/>
                  <a:pt x="583832" y="910552"/>
                  <a:pt x="583832" y="923344"/>
                </a:cubicBezTo>
                <a:cubicBezTo>
                  <a:pt x="583832" y="936139"/>
                  <a:pt x="573460" y="946511"/>
                  <a:pt x="560665" y="946511"/>
                </a:cubicBezTo>
                <a:cubicBezTo>
                  <a:pt x="547872" y="946511"/>
                  <a:pt x="537500" y="936139"/>
                  <a:pt x="537500" y="923344"/>
                </a:cubicBezTo>
                <a:cubicBezTo>
                  <a:pt x="537500" y="910552"/>
                  <a:pt x="547872" y="900179"/>
                  <a:pt x="560665" y="900179"/>
                </a:cubicBezTo>
                <a:close/>
                <a:moveTo>
                  <a:pt x="383569" y="900179"/>
                </a:moveTo>
                <a:cubicBezTo>
                  <a:pt x="396363" y="900179"/>
                  <a:pt x="406733" y="910552"/>
                  <a:pt x="406733" y="923344"/>
                </a:cubicBezTo>
                <a:cubicBezTo>
                  <a:pt x="406733" y="936139"/>
                  <a:pt x="396363" y="946511"/>
                  <a:pt x="383569" y="946511"/>
                </a:cubicBezTo>
                <a:cubicBezTo>
                  <a:pt x="370773" y="946511"/>
                  <a:pt x="360402" y="936139"/>
                  <a:pt x="360402" y="923344"/>
                </a:cubicBezTo>
                <a:cubicBezTo>
                  <a:pt x="360402" y="910552"/>
                  <a:pt x="370773" y="900179"/>
                  <a:pt x="383569" y="900179"/>
                </a:cubicBezTo>
                <a:close/>
                <a:moveTo>
                  <a:pt x="206466" y="900179"/>
                </a:moveTo>
                <a:cubicBezTo>
                  <a:pt x="219259" y="900179"/>
                  <a:pt x="229631" y="910552"/>
                  <a:pt x="229631" y="923344"/>
                </a:cubicBezTo>
                <a:cubicBezTo>
                  <a:pt x="229631" y="936139"/>
                  <a:pt x="219259" y="946511"/>
                  <a:pt x="206466" y="946511"/>
                </a:cubicBezTo>
                <a:cubicBezTo>
                  <a:pt x="193672" y="946511"/>
                  <a:pt x="183300" y="936139"/>
                  <a:pt x="183300" y="923344"/>
                </a:cubicBezTo>
                <a:cubicBezTo>
                  <a:pt x="183300" y="910552"/>
                  <a:pt x="193672" y="900179"/>
                  <a:pt x="206466" y="900179"/>
                </a:cubicBezTo>
                <a:close/>
                <a:moveTo>
                  <a:pt x="29367" y="900179"/>
                </a:moveTo>
                <a:cubicBezTo>
                  <a:pt x="42161" y="900179"/>
                  <a:pt x="52533" y="910552"/>
                  <a:pt x="52533" y="923344"/>
                </a:cubicBezTo>
                <a:cubicBezTo>
                  <a:pt x="52533" y="936139"/>
                  <a:pt x="42161" y="946511"/>
                  <a:pt x="29367" y="946511"/>
                </a:cubicBezTo>
                <a:cubicBezTo>
                  <a:pt x="16574" y="946511"/>
                  <a:pt x="6202" y="936139"/>
                  <a:pt x="6202" y="923344"/>
                </a:cubicBezTo>
                <a:cubicBezTo>
                  <a:pt x="6202" y="910552"/>
                  <a:pt x="16574" y="900179"/>
                  <a:pt x="29367" y="900179"/>
                </a:cubicBezTo>
                <a:close/>
                <a:moveTo>
                  <a:pt x="3391637" y="900174"/>
                </a:moveTo>
                <a:cubicBezTo>
                  <a:pt x="3404431" y="900174"/>
                  <a:pt x="3414803" y="910545"/>
                  <a:pt x="3414803" y="923339"/>
                </a:cubicBezTo>
                <a:cubicBezTo>
                  <a:pt x="3414803" y="936133"/>
                  <a:pt x="3404431" y="946504"/>
                  <a:pt x="3391637" y="946504"/>
                </a:cubicBezTo>
                <a:cubicBezTo>
                  <a:pt x="3378843" y="946504"/>
                  <a:pt x="3368471" y="936133"/>
                  <a:pt x="3368471" y="923339"/>
                </a:cubicBezTo>
                <a:cubicBezTo>
                  <a:pt x="3368471" y="910545"/>
                  <a:pt x="3378843" y="900174"/>
                  <a:pt x="3391637" y="900174"/>
                </a:cubicBezTo>
                <a:close/>
                <a:moveTo>
                  <a:pt x="3214542" y="900174"/>
                </a:moveTo>
                <a:cubicBezTo>
                  <a:pt x="3227336" y="900174"/>
                  <a:pt x="3237708" y="910545"/>
                  <a:pt x="3237708" y="923339"/>
                </a:cubicBezTo>
                <a:cubicBezTo>
                  <a:pt x="3237708" y="936133"/>
                  <a:pt x="3227336" y="946506"/>
                  <a:pt x="3214542" y="946506"/>
                </a:cubicBezTo>
                <a:cubicBezTo>
                  <a:pt x="3201748" y="946506"/>
                  <a:pt x="3191376" y="936133"/>
                  <a:pt x="3191376" y="923339"/>
                </a:cubicBezTo>
                <a:cubicBezTo>
                  <a:pt x="3191376" y="910545"/>
                  <a:pt x="3201748" y="900174"/>
                  <a:pt x="3214542" y="900174"/>
                </a:cubicBezTo>
                <a:close/>
                <a:moveTo>
                  <a:pt x="3037443" y="900174"/>
                </a:moveTo>
                <a:cubicBezTo>
                  <a:pt x="3050237" y="900174"/>
                  <a:pt x="3060609" y="910545"/>
                  <a:pt x="3060609" y="923339"/>
                </a:cubicBezTo>
                <a:cubicBezTo>
                  <a:pt x="3060609" y="936133"/>
                  <a:pt x="3050237" y="946506"/>
                  <a:pt x="3037443" y="946506"/>
                </a:cubicBezTo>
                <a:cubicBezTo>
                  <a:pt x="3024649" y="946506"/>
                  <a:pt x="3014277" y="936133"/>
                  <a:pt x="3014277" y="923339"/>
                </a:cubicBezTo>
                <a:cubicBezTo>
                  <a:pt x="3014277" y="910545"/>
                  <a:pt x="3024649" y="900174"/>
                  <a:pt x="3037443" y="900174"/>
                </a:cubicBezTo>
                <a:close/>
                <a:moveTo>
                  <a:pt x="2860344" y="900174"/>
                </a:moveTo>
                <a:cubicBezTo>
                  <a:pt x="2873138" y="900174"/>
                  <a:pt x="2883510" y="910545"/>
                  <a:pt x="2883510" y="923339"/>
                </a:cubicBezTo>
                <a:cubicBezTo>
                  <a:pt x="2883510" y="936133"/>
                  <a:pt x="2873138" y="946506"/>
                  <a:pt x="2860344" y="946506"/>
                </a:cubicBezTo>
                <a:cubicBezTo>
                  <a:pt x="2847550" y="946506"/>
                  <a:pt x="2837178" y="936133"/>
                  <a:pt x="2837178" y="923339"/>
                </a:cubicBezTo>
                <a:cubicBezTo>
                  <a:pt x="2837178" y="910545"/>
                  <a:pt x="2847550" y="900174"/>
                  <a:pt x="2860344" y="900174"/>
                </a:cubicBezTo>
                <a:close/>
                <a:moveTo>
                  <a:pt x="2683245" y="900174"/>
                </a:moveTo>
                <a:cubicBezTo>
                  <a:pt x="2696039" y="900174"/>
                  <a:pt x="2706411" y="910545"/>
                  <a:pt x="2706411" y="923339"/>
                </a:cubicBezTo>
                <a:cubicBezTo>
                  <a:pt x="2706411" y="936133"/>
                  <a:pt x="2696039" y="946506"/>
                  <a:pt x="2683245" y="946506"/>
                </a:cubicBezTo>
                <a:cubicBezTo>
                  <a:pt x="2670451" y="946506"/>
                  <a:pt x="2660079" y="936133"/>
                  <a:pt x="2660079" y="923339"/>
                </a:cubicBezTo>
                <a:cubicBezTo>
                  <a:pt x="2660079" y="910545"/>
                  <a:pt x="2670451" y="900174"/>
                  <a:pt x="2683245" y="900174"/>
                </a:cubicBezTo>
                <a:close/>
                <a:moveTo>
                  <a:pt x="2506147" y="900174"/>
                </a:moveTo>
                <a:cubicBezTo>
                  <a:pt x="2518941" y="900174"/>
                  <a:pt x="2529313" y="910545"/>
                  <a:pt x="2529313" y="923339"/>
                </a:cubicBezTo>
                <a:cubicBezTo>
                  <a:pt x="2529313" y="936135"/>
                  <a:pt x="2518941" y="946506"/>
                  <a:pt x="2506147" y="946506"/>
                </a:cubicBezTo>
                <a:cubicBezTo>
                  <a:pt x="2493353" y="946506"/>
                  <a:pt x="2482981" y="936135"/>
                  <a:pt x="2482981" y="923339"/>
                </a:cubicBezTo>
                <a:cubicBezTo>
                  <a:pt x="2482981" y="910545"/>
                  <a:pt x="2493353" y="900174"/>
                  <a:pt x="2506147" y="900174"/>
                </a:cubicBezTo>
                <a:close/>
                <a:moveTo>
                  <a:pt x="2329048" y="900174"/>
                </a:moveTo>
                <a:cubicBezTo>
                  <a:pt x="2341842" y="900174"/>
                  <a:pt x="2352214" y="910545"/>
                  <a:pt x="2352214" y="923339"/>
                </a:cubicBezTo>
                <a:cubicBezTo>
                  <a:pt x="2352214" y="936135"/>
                  <a:pt x="2341842" y="946506"/>
                  <a:pt x="2329048" y="946506"/>
                </a:cubicBezTo>
                <a:cubicBezTo>
                  <a:pt x="2316254" y="946506"/>
                  <a:pt x="2305882" y="936135"/>
                  <a:pt x="2305882" y="923339"/>
                </a:cubicBezTo>
                <a:cubicBezTo>
                  <a:pt x="2305882" y="910545"/>
                  <a:pt x="2316254" y="900174"/>
                  <a:pt x="2329048" y="900174"/>
                </a:cubicBezTo>
                <a:close/>
                <a:moveTo>
                  <a:pt x="2151949" y="900174"/>
                </a:moveTo>
                <a:cubicBezTo>
                  <a:pt x="2164743" y="900174"/>
                  <a:pt x="2175115" y="910545"/>
                  <a:pt x="2175115" y="923339"/>
                </a:cubicBezTo>
                <a:cubicBezTo>
                  <a:pt x="2175115" y="936135"/>
                  <a:pt x="2164743" y="946506"/>
                  <a:pt x="2151949" y="946506"/>
                </a:cubicBezTo>
                <a:cubicBezTo>
                  <a:pt x="2139155" y="946506"/>
                  <a:pt x="2128783" y="936135"/>
                  <a:pt x="2128783" y="923339"/>
                </a:cubicBezTo>
                <a:cubicBezTo>
                  <a:pt x="2128783" y="910545"/>
                  <a:pt x="2139155" y="900174"/>
                  <a:pt x="2151949" y="900174"/>
                </a:cubicBezTo>
                <a:close/>
                <a:moveTo>
                  <a:pt x="1974850" y="900174"/>
                </a:moveTo>
                <a:cubicBezTo>
                  <a:pt x="1987644" y="900174"/>
                  <a:pt x="1998016" y="910545"/>
                  <a:pt x="1998016" y="923339"/>
                </a:cubicBezTo>
                <a:cubicBezTo>
                  <a:pt x="1998016" y="936135"/>
                  <a:pt x="1987644" y="946506"/>
                  <a:pt x="1974850" y="946506"/>
                </a:cubicBezTo>
                <a:cubicBezTo>
                  <a:pt x="1962056" y="946506"/>
                  <a:pt x="1951684" y="936135"/>
                  <a:pt x="1951684" y="923339"/>
                </a:cubicBezTo>
                <a:cubicBezTo>
                  <a:pt x="1951684" y="910545"/>
                  <a:pt x="1962056" y="900174"/>
                  <a:pt x="1974850" y="900174"/>
                </a:cubicBezTo>
                <a:close/>
                <a:moveTo>
                  <a:pt x="1797751" y="900174"/>
                </a:moveTo>
                <a:cubicBezTo>
                  <a:pt x="1810545" y="900174"/>
                  <a:pt x="1820917" y="910545"/>
                  <a:pt x="1820917" y="923339"/>
                </a:cubicBezTo>
                <a:cubicBezTo>
                  <a:pt x="1820917" y="936135"/>
                  <a:pt x="1810545" y="946506"/>
                  <a:pt x="1797751" y="946506"/>
                </a:cubicBezTo>
                <a:cubicBezTo>
                  <a:pt x="1784957" y="946506"/>
                  <a:pt x="1774585" y="936135"/>
                  <a:pt x="1774585" y="923339"/>
                </a:cubicBezTo>
                <a:cubicBezTo>
                  <a:pt x="1774585" y="910545"/>
                  <a:pt x="1784957" y="900174"/>
                  <a:pt x="1797751" y="900174"/>
                </a:cubicBezTo>
                <a:close/>
                <a:moveTo>
                  <a:pt x="562730" y="728815"/>
                </a:moveTo>
                <a:cubicBezTo>
                  <a:pt x="575524" y="728815"/>
                  <a:pt x="585897" y="739187"/>
                  <a:pt x="585897" y="751982"/>
                </a:cubicBezTo>
                <a:cubicBezTo>
                  <a:pt x="585897" y="764776"/>
                  <a:pt x="575524" y="775148"/>
                  <a:pt x="562730" y="775148"/>
                </a:cubicBezTo>
                <a:cubicBezTo>
                  <a:pt x="549936" y="775148"/>
                  <a:pt x="539564" y="764776"/>
                  <a:pt x="539564" y="751982"/>
                </a:cubicBezTo>
                <a:cubicBezTo>
                  <a:pt x="539564" y="739187"/>
                  <a:pt x="549936" y="728815"/>
                  <a:pt x="562730" y="728815"/>
                </a:cubicBezTo>
                <a:close/>
                <a:moveTo>
                  <a:pt x="385634" y="728815"/>
                </a:moveTo>
                <a:cubicBezTo>
                  <a:pt x="398427" y="728815"/>
                  <a:pt x="408797" y="739187"/>
                  <a:pt x="408797" y="751982"/>
                </a:cubicBezTo>
                <a:cubicBezTo>
                  <a:pt x="408797" y="764776"/>
                  <a:pt x="398427" y="775148"/>
                  <a:pt x="385634" y="775148"/>
                </a:cubicBezTo>
                <a:cubicBezTo>
                  <a:pt x="372838" y="775148"/>
                  <a:pt x="362467" y="764776"/>
                  <a:pt x="362467" y="751982"/>
                </a:cubicBezTo>
                <a:cubicBezTo>
                  <a:pt x="362467" y="739187"/>
                  <a:pt x="372838" y="728815"/>
                  <a:pt x="385634" y="728815"/>
                </a:cubicBezTo>
                <a:close/>
                <a:moveTo>
                  <a:pt x="208530" y="728815"/>
                </a:moveTo>
                <a:cubicBezTo>
                  <a:pt x="221324" y="728815"/>
                  <a:pt x="231696" y="739187"/>
                  <a:pt x="231696" y="751982"/>
                </a:cubicBezTo>
                <a:cubicBezTo>
                  <a:pt x="231696" y="764776"/>
                  <a:pt x="221324" y="775148"/>
                  <a:pt x="208530" y="775148"/>
                </a:cubicBezTo>
                <a:cubicBezTo>
                  <a:pt x="195736" y="775148"/>
                  <a:pt x="185364" y="764776"/>
                  <a:pt x="185364" y="751982"/>
                </a:cubicBezTo>
                <a:cubicBezTo>
                  <a:pt x="185364" y="739187"/>
                  <a:pt x="195736" y="728815"/>
                  <a:pt x="208530" y="728815"/>
                </a:cubicBezTo>
                <a:close/>
                <a:moveTo>
                  <a:pt x="31432" y="728815"/>
                </a:moveTo>
                <a:cubicBezTo>
                  <a:pt x="44226" y="728815"/>
                  <a:pt x="54598" y="739187"/>
                  <a:pt x="54598" y="751982"/>
                </a:cubicBezTo>
                <a:cubicBezTo>
                  <a:pt x="54598" y="764776"/>
                  <a:pt x="44226" y="775148"/>
                  <a:pt x="31432" y="775148"/>
                </a:cubicBezTo>
                <a:cubicBezTo>
                  <a:pt x="18638" y="775148"/>
                  <a:pt x="8266" y="764776"/>
                  <a:pt x="8266" y="751982"/>
                </a:cubicBezTo>
                <a:cubicBezTo>
                  <a:pt x="8266" y="739187"/>
                  <a:pt x="18638" y="728815"/>
                  <a:pt x="31432" y="728815"/>
                </a:cubicBezTo>
                <a:close/>
                <a:moveTo>
                  <a:pt x="1448221" y="728815"/>
                </a:moveTo>
                <a:cubicBezTo>
                  <a:pt x="1461014" y="728815"/>
                  <a:pt x="1471386" y="739187"/>
                  <a:pt x="1471386" y="751982"/>
                </a:cubicBezTo>
                <a:cubicBezTo>
                  <a:pt x="1471386" y="764776"/>
                  <a:pt x="1461014" y="775148"/>
                  <a:pt x="1448221" y="775148"/>
                </a:cubicBezTo>
                <a:cubicBezTo>
                  <a:pt x="1435428" y="775148"/>
                  <a:pt x="1425056" y="764776"/>
                  <a:pt x="1425056" y="751982"/>
                </a:cubicBezTo>
                <a:cubicBezTo>
                  <a:pt x="1425056" y="739187"/>
                  <a:pt x="1435428" y="728815"/>
                  <a:pt x="1448221" y="728815"/>
                </a:cubicBezTo>
                <a:close/>
                <a:moveTo>
                  <a:pt x="1271123" y="728815"/>
                </a:moveTo>
                <a:cubicBezTo>
                  <a:pt x="1283918" y="728815"/>
                  <a:pt x="1294289" y="739187"/>
                  <a:pt x="1294289" y="751982"/>
                </a:cubicBezTo>
                <a:cubicBezTo>
                  <a:pt x="1294289" y="764776"/>
                  <a:pt x="1283918" y="775148"/>
                  <a:pt x="1271123" y="775148"/>
                </a:cubicBezTo>
                <a:cubicBezTo>
                  <a:pt x="1258328" y="775148"/>
                  <a:pt x="1247956" y="764776"/>
                  <a:pt x="1247956" y="751982"/>
                </a:cubicBezTo>
                <a:cubicBezTo>
                  <a:pt x="1247956" y="739187"/>
                  <a:pt x="1258328" y="728815"/>
                  <a:pt x="1271123" y="728815"/>
                </a:cubicBezTo>
                <a:close/>
                <a:moveTo>
                  <a:pt x="1094033" y="728815"/>
                </a:moveTo>
                <a:cubicBezTo>
                  <a:pt x="1106828" y="728815"/>
                  <a:pt x="1117199" y="739187"/>
                  <a:pt x="1117199" y="751982"/>
                </a:cubicBezTo>
                <a:cubicBezTo>
                  <a:pt x="1117199" y="764776"/>
                  <a:pt x="1106828" y="775148"/>
                  <a:pt x="1094033" y="775148"/>
                </a:cubicBezTo>
                <a:cubicBezTo>
                  <a:pt x="1081235" y="775148"/>
                  <a:pt x="1070861" y="764776"/>
                  <a:pt x="1070861" y="751982"/>
                </a:cubicBezTo>
                <a:cubicBezTo>
                  <a:pt x="1070861" y="739187"/>
                  <a:pt x="1081235" y="728815"/>
                  <a:pt x="1094033" y="728815"/>
                </a:cubicBezTo>
                <a:close/>
                <a:moveTo>
                  <a:pt x="916930" y="728815"/>
                </a:moveTo>
                <a:cubicBezTo>
                  <a:pt x="929720" y="728815"/>
                  <a:pt x="940093" y="739187"/>
                  <a:pt x="940093" y="751982"/>
                </a:cubicBezTo>
                <a:cubicBezTo>
                  <a:pt x="940093" y="764776"/>
                  <a:pt x="929720" y="775148"/>
                  <a:pt x="916930" y="775148"/>
                </a:cubicBezTo>
                <a:cubicBezTo>
                  <a:pt x="904131" y="775148"/>
                  <a:pt x="893762" y="764776"/>
                  <a:pt x="893762" y="751982"/>
                </a:cubicBezTo>
                <a:cubicBezTo>
                  <a:pt x="893762" y="739187"/>
                  <a:pt x="904131" y="728815"/>
                  <a:pt x="916930" y="728815"/>
                </a:cubicBezTo>
                <a:close/>
                <a:moveTo>
                  <a:pt x="739833" y="728815"/>
                </a:moveTo>
                <a:cubicBezTo>
                  <a:pt x="752627" y="728815"/>
                  <a:pt x="762999" y="739187"/>
                  <a:pt x="762999" y="751982"/>
                </a:cubicBezTo>
                <a:cubicBezTo>
                  <a:pt x="762999" y="764776"/>
                  <a:pt x="752627" y="775148"/>
                  <a:pt x="739833" y="775148"/>
                </a:cubicBezTo>
                <a:cubicBezTo>
                  <a:pt x="727039" y="775148"/>
                  <a:pt x="716666" y="764776"/>
                  <a:pt x="716666" y="751982"/>
                </a:cubicBezTo>
                <a:cubicBezTo>
                  <a:pt x="716666" y="739187"/>
                  <a:pt x="727039" y="728815"/>
                  <a:pt x="739833" y="728815"/>
                </a:cubicBezTo>
                <a:close/>
                <a:moveTo>
                  <a:pt x="1625311" y="728814"/>
                </a:moveTo>
                <a:cubicBezTo>
                  <a:pt x="1638109" y="728814"/>
                  <a:pt x="1648483" y="739187"/>
                  <a:pt x="1648483" y="751982"/>
                </a:cubicBezTo>
                <a:cubicBezTo>
                  <a:pt x="1648483" y="764776"/>
                  <a:pt x="1638109" y="775148"/>
                  <a:pt x="1625311" y="775148"/>
                </a:cubicBezTo>
                <a:cubicBezTo>
                  <a:pt x="1612515" y="775148"/>
                  <a:pt x="1602139" y="764776"/>
                  <a:pt x="1602139" y="751982"/>
                </a:cubicBezTo>
                <a:cubicBezTo>
                  <a:pt x="1602139" y="739187"/>
                  <a:pt x="1612515" y="728814"/>
                  <a:pt x="1625311" y="728814"/>
                </a:cubicBezTo>
                <a:close/>
                <a:moveTo>
                  <a:pt x="1976914" y="728810"/>
                </a:moveTo>
                <a:cubicBezTo>
                  <a:pt x="1989708" y="728810"/>
                  <a:pt x="2000080" y="739182"/>
                  <a:pt x="2000080" y="751976"/>
                </a:cubicBezTo>
                <a:cubicBezTo>
                  <a:pt x="2000080" y="764770"/>
                  <a:pt x="1989708" y="775143"/>
                  <a:pt x="1976914" y="775143"/>
                </a:cubicBezTo>
                <a:cubicBezTo>
                  <a:pt x="1964120" y="775143"/>
                  <a:pt x="1953748" y="764770"/>
                  <a:pt x="1953748" y="751976"/>
                </a:cubicBezTo>
                <a:cubicBezTo>
                  <a:pt x="1953748" y="739182"/>
                  <a:pt x="1964120" y="728810"/>
                  <a:pt x="1976914" y="728810"/>
                </a:cubicBezTo>
                <a:close/>
                <a:moveTo>
                  <a:pt x="1799815" y="728810"/>
                </a:moveTo>
                <a:cubicBezTo>
                  <a:pt x="1812609" y="728810"/>
                  <a:pt x="1822981" y="739182"/>
                  <a:pt x="1822981" y="751976"/>
                </a:cubicBezTo>
                <a:cubicBezTo>
                  <a:pt x="1822981" y="764770"/>
                  <a:pt x="1812609" y="775143"/>
                  <a:pt x="1799815" y="775143"/>
                </a:cubicBezTo>
                <a:cubicBezTo>
                  <a:pt x="1787021" y="775143"/>
                  <a:pt x="1776649" y="764770"/>
                  <a:pt x="1776649" y="751976"/>
                </a:cubicBezTo>
                <a:cubicBezTo>
                  <a:pt x="1776649" y="739182"/>
                  <a:pt x="1787021" y="728810"/>
                  <a:pt x="1799815" y="728810"/>
                </a:cubicBezTo>
                <a:close/>
                <a:moveTo>
                  <a:pt x="2331112" y="728810"/>
                </a:moveTo>
                <a:cubicBezTo>
                  <a:pt x="2343906" y="728810"/>
                  <a:pt x="2354278" y="739182"/>
                  <a:pt x="2354278" y="751976"/>
                </a:cubicBezTo>
                <a:cubicBezTo>
                  <a:pt x="2354278" y="764770"/>
                  <a:pt x="2343906" y="775142"/>
                  <a:pt x="2331112" y="775142"/>
                </a:cubicBezTo>
                <a:cubicBezTo>
                  <a:pt x="2318318" y="775142"/>
                  <a:pt x="2307946" y="764770"/>
                  <a:pt x="2307946" y="751976"/>
                </a:cubicBezTo>
                <a:cubicBezTo>
                  <a:pt x="2307946" y="739182"/>
                  <a:pt x="2318318" y="728810"/>
                  <a:pt x="2331112" y="728810"/>
                </a:cubicBezTo>
                <a:close/>
                <a:moveTo>
                  <a:pt x="2154013" y="728810"/>
                </a:moveTo>
                <a:cubicBezTo>
                  <a:pt x="2166807" y="728810"/>
                  <a:pt x="2177179" y="739182"/>
                  <a:pt x="2177179" y="751976"/>
                </a:cubicBezTo>
                <a:cubicBezTo>
                  <a:pt x="2177179" y="764770"/>
                  <a:pt x="2166807" y="775143"/>
                  <a:pt x="2154013" y="775143"/>
                </a:cubicBezTo>
                <a:cubicBezTo>
                  <a:pt x="2141219" y="775143"/>
                  <a:pt x="2130847" y="764770"/>
                  <a:pt x="2130847" y="751976"/>
                </a:cubicBezTo>
                <a:cubicBezTo>
                  <a:pt x="2130847" y="739182"/>
                  <a:pt x="2141219" y="728810"/>
                  <a:pt x="2154013" y="728810"/>
                </a:cubicBezTo>
                <a:close/>
                <a:moveTo>
                  <a:pt x="2685310" y="728810"/>
                </a:moveTo>
                <a:cubicBezTo>
                  <a:pt x="2698104" y="728810"/>
                  <a:pt x="2708476" y="739182"/>
                  <a:pt x="2708476" y="751976"/>
                </a:cubicBezTo>
                <a:cubicBezTo>
                  <a:pt x="2708476" y="764770"/>
                  <a:pt x="2698104" y="775142"/>
                  <a:pt x="2685310" y="775142"/>
                </a:cubicBezTo>
                <a:cubicBezTo>
                  <a:pt x="2672516" y="775142"/>
                  <a:pt x="2662144" y="764770"/>
                  <a:pt x="2662144" y="751976"/>
                </a:cubicBezTo>
                <a:cubicBezTo>
                  <a:pt x="2662144" y="739182"/>
                  <a:pt x="2672516" y="728810"/>
                  <a:pt x="2685310" y="728810"/>
                </a:cubicBezTo>
                <a:close/>
                <a:moveTo>
                  <a:pt x="2508211" y="728810"/>
                </a:moveTo>
                <a:cubicBezTo>
                  <a:pt x="2521005" y="728810"/>
                  <a:pt x="2531377" y="739182"/>
                  <a:pt x="2531377" y="751976"/>
                </a:cubicBezTo>
                <a:cubicBezTo>
                  <a:pt x="2531377" y="764770"/>
                  <a:pt x="2521005" y="775142"/>
                  <a:pt x="2508211" y="775142"/>
                </a:cubicBezTo>
                <a:cubicBezTo>
                  <a:pt x="2495417" y="775142"/>
                  <a:pt x="2485045" y="764770"/>
                  <a:pt x="2485045" y="751976"/>
                </a:cubicBezTo>
                <a:cubicBezTo>
                  <a:pt x="2485045" y="739182"/>
                  <a:pt x="2495417" y="728810"/>
                  <a:pt x="2508211" y="728810"/>
                </a:cubicBezTo>
                <a:close/>
                <a:moveTo>
                  <a:pt x="3039507" y="728810"/>
                </a:moveTo>
                <a:cubicBezTo>
                  <a:pt x="3052301" y="728810"/>
                  <a:pt x="3062673" y="739182"/>
                  <a:pt x="3062673" y="751976"/>
                </a:cubicBezTo>
                <a:cubicBezTo>
                  <a:pt x="3062673" y="764770"/>
                  <a:pt x="3052301" y="775142"/>
                  <a:pt x="3039507" y="775142"/>
                </a:cubicBezTo>
                <a:cubicBezTo>
                  <a:pt x="3026713" y="775142"/>
                  <a:pt x="3016341" y="764770"/>
                  <a:pt x="3016341" y="751976"/>
                </a:cubicBezTo>
                <a:cubicBezTo>
                  <a:pt x="3016341" y="739182"/>
                  <a:pt x="3026713" y="728810"/>
                  <a:pt x="3039507" y="728810"/>
                </a:cubicBezTo>
                <a:close/>
                <a:moveTo>
                  <a:pt x="2862409" y="728810"/>
                </a:moveTo>
                <a:cubicBezTo>
                  <a:pt x="2875203" y="728810"/>
                  <a:pt x="2885575" y="739182"/>
                  <a:pt x="2885575" y="751976"/>
                </a:cubicBezTo>
                <a:cubicBezTo>
                  <a:pt x="2885575" y="764770"/>
                  <a:pt x="2875203" y="775142"/>
                  <a:pt x="2862409" y="775142"/>
                </a:cubicBezTo>
                <a:cubicBezTo>
                  <a:pt x="2849615" y="775142"/>
                  <a:pt x="2839243" y="764770"/>
                  <a:pt x="2839243" y="751976"/>
                </a:cubicBezTo>
                <a:cubicBezTo>
                  <a:pt x="2839243" y="739182"/>
                  <a:pt x="2849615" y="728810"/>
                  <a:pt x="2862409" y="728810"/>
                </a:cubicBezTo>
                <a:close/>
                <a:moveTo>
                  <a:pt x="3216606" y="728810"/>
                </a:moveTo>
                <a:cubicBezTo>
                  <a:pt x="3229400" y="728810"/>
                  <a:pt x="3239772" y="739182"/>
                  <a:pt x="3239772" y="751976"/>
                </a:cubicBezTo>
                <a:cubicBezTo>
                  <a:pt x="3239772" y="764770"/>
                  <a:pt x="3229400" y="775142"/>
                  <a:pt x="3216606" y="775142"/>
                </a:cubicBezTo>
                <a:cubicBezTo>
                  <a:pt x="3203812" y="775142"/>
                  <a:pt x="3193440" y="764770"/>
                  <a:pt x="3193440" y="751976"/>
                </a:cubicBezTo>
                <a:cubicBezTo>
                  <a:pt x="3193440" y="739182"/>
                  <a:pt x="3203812" y="728810"/>
                  <a:pt x="3216606" y="728810"/>
                </a:cubicBezTo>
                <a:close/>
                <a:moveTo>
                  <a:pt x="3393701" y="728809"/>
                </a:moveTo>
                <a:cubicBezTo>
                  <a:pt x="3406495" y="728809"/>
                  <a:pt x="3416867" y="739182"/>
                  <a:pt x="3416867" y="751976"/>
                </a:cubicBezTo>
                <a:cubicBezTo>
                  <a:pt x="3416867" y="764770"/>
                  <a:pt x="3406495" y="775142"/>
                  <a:pt x="3393701" y="775142"/>
                </a:cubicBezTo>
                <a:cubicBezTo>
                  <a:pt x="3380907" y="775142"/>
                  <a:pt x="3370535" y="764770"/>
                  <a:pt x="3370535" y="751976"/>
                </a:cubicBezTo>
                <a:cubicBezTo>
                  <a:pt x="3370535" y="739182"/>
                  <a:pt x="3380907" y="728809"/>
                  <a:pt x="3393701" y="728809"/>
                </a:cubicBezTo>
                <a:close/>
                <a:moveTo>
                  <a:pt x="908672" y="534743"/>
                </a:moveTo>
                <a:cubicBezTo>
                  <a:pt x="921466" y="534743"/>
                  <a:pt x="931836" y="545115"/>
                  <a:pt x="931836" y="557908"/>
                </a:cubicBezTo>
                <a:cubicBezTo>
                  <a:pt x="931836" y="570702"/>
                  <a:pt x="921466" y="581074"/>
                  <a:pt x="908672" y="581074"/>
                </a:cubicBezTo>
                <a:cubicBezTo>
                  <a:pt x="895876" y="581074"/>
                  <a:pt x="885506" y="570702"/>
                  <a:pt x="885506" y="557908"/>
                </a:cubicBezTo>
                <a:cubicBezTo>
                  <a:pt x="885506" y="545115"/>
                  <a:pt x="895876" y="534743"/>
                  <a:pt x="908672" y="534743"/>
                </a:cubicBezTo>
                <a:close/>
                <a:moveTo>
                  <a:pt x="731575" y="534743"/>
                </a:moveTo>
                <a:cubicBezTo>
                  <a:pt x="744370" y="534743"/>
                  <a:pt x="754742" y="545115"/>
                  <a:pt x="754742" y="557909"/>
                </a:cubicBezTo>
                <a:cubicBezTo>
                  <a:pt x="754742" y="570702"/>
                  <a:pt x="744370" y="581074"/>
                  <a:pt x="731575" y="581074"/>
                </a:cubicBezTo>
                <a:cubicBezTo>
                  <a:pt x="718781" y="581074"/>
                  <a:pt x="708409" y="570702"/>
                  <a:pt x="708409" y="557909"/>
                </a:cubicBezTo>
                <a:cubicBezTo>
                  <a:pt x="708409" y="545115"/>
                  <a:pt x="718781" y="534743"/>
                  <a:pt x="731575" y="534743"/>
                </a:cubicBezTo>
                <a:close/>
                <a:moveTo>
                  <a:pt x="554473" y="534743"/>
                </a:moveTo>
                <a:cubicBezTo>
                  <a:pt x="567268" y="534743"/>
                  <a:pt x="577640" y="545115"/>
                  <a:pt x="577640" y="557909"/>
                </a:cubicBezTo>
                <a:cubicBezTo>
                  <a:pt x="577640" y="570702"/>
                  <a:pt x="567268" y="581074"/>
                  <a:pt x="554473" y="581074"/>
                </a:cubicBezTo>
                <a:cubicBezTo>
                  <a:pt x="541679" y="581074"/>
                  <a:pt x="531307" y="570702"/>
                  <a:pt x="531307" y="557909"/>
                </a:cubicBezTo>
                <a:cubicBezTo>
                  <a:pt x="531307" y="545115"/>
                  <a:pt x="541679" y="534743"/>
                  <a:pt x="554473" y="534743"/>
                </a:cubicBezTo>
                <a:close/>
                <a:moveTo>
                  <a:pt x="377376" y="534743"/>
                </a:moveTo>
                <a:cubicBezTo>
                  <a:pt x="390172" y="534743"/>
                  <a:pt x="400542" y="545115"/>
                  <a:pt x="400542" y="557909"/>
                </a:cubicBezTo>
                <a:cubicBezTo>
                  <a:pt x="400542" y="570702"/>
                  <a:pt x="390172" y="581074"/>
                  <a:pt x="377376" y="581074"/>
                </a:cubicBezTo>
                <a:cubicBezTo>
                  <a:pt x="364582" y="581074"/>
                  <a:pt x="354209" y="570702"/>
                  <a:pt x="354209" y="557909"/>
                </a:cubicBezTo>
                <a:cubicBezTo>
                  <a:pt x="354209" y="545115"/>
                  <a:pt x="364582" y="534743"/>
                  <a:pt x="377376" y="534743"/>
                </a:cubicBezTo>
                <a:close/>
                <a:moveTo>
                  <a:pt x="200273" y="534743"/>
                </a:moveTo>
                <a:cubicBezTo>
                  <a:pt x="213067" y="534743"/>
                  <a:pt x="223439" y="545115"/>
                  <a:pt x="223439" y="557909"/>
                </a:cubicBezTo>
                <a:cubicBezTo>
                  <a:pt x="223439" y="570702"/>
                  <a:pt x="213067" y="581074"/>
                  <a:pt x="200273" y="581074"/>
                </a:cubicBezTo>
                <a:cubicBezTo>
                  <a:pt x="187480" y="581074"/>
                  <a:pt x="177108" y="570702"/>
                  <a:pt x="177108" y="557909"/>
                </a:cubicBezTo>
                <a:cubicBezTo>
                  <a:pt x="177108" y="545115"/>
                  <a:pt x="187480" y="534743"/>
                  <a:pt x="200273" y="534743"/>
                </a:cubicBezTo>
                <a:close/>
                <a:moveTo>
                  <a:pt x="23175" y="534743"/>
                </a:moveTo>
                <a:cubicBezTo>
                  <a:pt x="35969" y="534743"/>
                  <a:pt x="46341" y="545115"/>
                  <a:pt x="46341" y="557909"/>
                </a:cubicBezTo>
                <a:cubicBezTo>
                  <a:pt x="46341" y="570702"/>
                  <a:pt x="35969" y="581074"/>
                  <a:pt x="23175" y="581074"/>
                </a:cubicBezTo>
                <a:cubicBezTo>
                  <a:pt x="10381" y="581074"/>
                  <a:pt x="10" y="570702"/>
                  <a:pt x="10" y="557909"/>
                </a:cubicBezTo>
                <a:cubicBezTo>
                  <a:pt x="10" y="545115"/>
                  <a:pt x="10381" y="534743"/>
                  <a:pt x="23175" y="534743"/>
                </a:cubicBezTo>
                <a:close/>
                <a:moveTo>
                  <a:pt x="1617050" y="534743"/>
                </a:moveTo>
                <a:cubicBezTo>
                  <a:pt x="1629851" y="534743"/>
                  <a:pt x="1640225" y="545114"/>
                  <a:pt x="1640225" y="557908"/>
                </a:cubicBezTo>
                <a:cubicBezTo>
                  <a:pt x="1640225" y="570702"/>
                  <a:pt x="1629851" y="581074"/>
                  <a:pt x="1617050" y="581074"/>
                </a:cubicBezTo>
                <a:cubicBezTo>
                  <a:pt x="1604254" y="581074"/>
                  <a:pt x="1593880" y="570702"/>
                  <a:pt x="1593880" y="557908"/>
                </a:cubicBezTo>
                <a:cubicBezTo>
                  <a:pt x="1593880" y="545114"/>
                  <a:pt x="1604254" y="534743"/>
                  <a:pt x="1617050" y="534743"/>
                </a:cubicBezTo>
                <a:close/>
                <a:moveTo>
                  <a:pt x="1439966" y="534743"/>
                </a:moveTo>
                <a:cubicBezTo>
                  <a:pt x="1452759" y="534743"/>
                  <a:pt x="1463130" y="545115"/>
                  <a:pt x="1463130" y="557908"/>
                </a:cubicBezTo>
                <a:cubicBezTo>
                  <a:pt x="1463130" y="570702"/>
                  <a:pt x="1452759" y="581074"/>
                  <a:pt x="1439966" y="581074"/>
                </a:cubicBezTo>
                <a:cubicBezTo>
                  <a:pt x="1427171" y="581074"/>
                  <a:pt x="1416800" y="570702"/>
                  <a:pt x="1416800" y="557908"/>
                </a:cubicBezTo>
                <a:cubicBezTo>
                  <a:pt x="1416800" y="545115"/>
                  <a:pt x="1427171" y="534743"/>
                  <a:pt x="1439966" y="534743"/>
                </a:cubicBezTo>
                <a:close/>
                <a:moveTo>
                  <a:pt x="1262867" y="534743"/>
                </a:moveTo>
                <a:cubicBezTo>
                  <a:pt x="1275660" y="534743"/>
                  <a:pt x="1286033" y="545115"/>
                  <a:pt x="1286033" y="557908"/>
                </a:cubicBezTo>
                <a:cubicBezTo>
                  <a:pt x="1286033" y="570702"/>
                  <a:pt x="1275660" y="581074"/>
                  <a:pt x="1262867" y="581074"/>
                </a:cubicBezTo>
                <a:cubicBezTo>
                  <a:pt x="1250072" y="581074"/>
                  <a:pt x="1239702" y="570702"/>
                  <a:pt x="1239702" y="557908"/>
                </a:cubicBezTo>
                <a:cubicBezTo>
                  <a:pt x="1239702" y="545115"/>
                  <a:pt x="1250072" y="534743"/>
                  <a:pt x="1262867" y="534743"/>
                </a:cubicBezTo>
                <a:close/>
                <a:moveTo>
                  <a:pt x="1085774" y="534743"/>
                </a:moveTo>
                <a:cubicBezTo>
                  <a:pt x="1098571" y="534743"/>
                  <a:pt x="1108943" y="545115"/>
                  <a:pt x="1108943" y="557908"/>
                </a:cubicBezTo>
                <a:cubicBezTo>
                  <a:pt x="1108943" y="570702"/>
                  <a:pt x="1098571" y="581074"/>
                  <a:pt x="1085774" y="581074"/>
                </a:cubicBezTo>
                <a:cubicBezTo>
                  <a:pt x="1072978" y="581074"/>
                  <a:pt x="1062601" y="570702"/>
                  <a:pt x="1062601" y="557908"/>
                </a:cubicBezTo>
                <a:cubicBezTo>
                  <a:pt x="1062601" y="545115"/>
                  <a:pt x="1072978" y="534743"/>
                  <a:pt x="1085774" y="534743"/>
                </a:cubicBezTo>
                <a:close/>
                <a:moveTo>
                  <a:pt x="2677052" y="534738"/>
                </a:moveTo>
                <a:cubicBezTo>
                  <a:pt x="2689846" y="534738"/>
                  <a:pt x="2700218" y="545109"/>
                  <a:pt x="2700218" y="557903"/>
                </a:cubicBezTo>
                <a:cubicBezTo>
                  <a:pt x="2700218" y="570697"/>
                  <a:pt x="2689846" y="581069"/>
                  <a:pt x="2677052" y="581069"/>
                </a:cubicBezTo>
                <a:cubicBezTo>
                  <a:pt x="2664258" y="581069"/>
                  <a:pt x="2653886" y="570697"/>
                  <a:pt x="2653886" y="557903"/>
                </a:cubicBezTo>
                <a:cubicBezTo>
                  <a:pt x="2653886" y="545109"/>
                  <a:pt x="2664258" y="534738"/>
                  <a:pt x="2677052" y="534738"/>
                </a:cubicBezTo>
                <a:close/>
                <a:moveTo>
                  <a:pt x="2499953" y="534738"/>
                </a:moveTo>
                <a:cubicBezTo>
                  <a:pt x="2512747" y="534738"/>
                  <a:pt x="2523119" y="545109"/>
                  <a:pt x="2523119" y="557903"/>
                </a:cubicBezTo>
                <a:cubicBezTo>
                  <a:pt x="2523119" y="570697"/>
                  <a:pt x="2512747" y="581069"/>
                  <a:pt x="2499953" y="581069"/>
                </a:cubicBezTo>
                <a:cubicBezTo>
                  <a:pt x="2487159" y="581069"/>
                  <a:pt x="2476787" y="570697"/>
                  <a:pt x="2476787" y="557903"/>
                </a:cubicBezTo>
                <a:cubicBezTo>
                  <a:pt x="2476787" y="545109"/>
                  <a:pt x="2487159" y="534738"/>
                  <a:pt x="2499953" y="534738"/>
                </a:cubicBezTo>
                <a:close/>
                <a:moveTo>
                  <a:pt x="2322855" y="534738"/>
                </a:moveTo>
                <a:cubicBezTo>
                  <a:pt x="2335649" y="534738"/>
                  <a:pt x="2346021" y="545109"/>
                  <a:pt x="2346021" y="557903"/>
                </a:cubicBezTo>
                <a:cubicBezTo>
                  <a:pt x="2346021" y="570697"/>
                  <a:pt x="2335649" y="581069"/>
                  <a:pt x="2322855" y="581069"/>
                </a:cubicBezTo>
                <a:cubicBezTo>
                  <a:pt x="2310061" y="581069"/>
                  <a:pt x="2299689" y="570697"/>
                  <a:pt x="2299689" y="557903"/>
                </a:cubicBezTo>
                <a:cubicBezTo>
                  <a:pt x="2299689" y="545109"/>
                  <a:pt x="2310061" y="534738"/>
                  <a:pt x="2322855" y="534738"/>
                </a:cubicBezTo>
                <a:close/>
                <a:moveTo>
                  <a:pt x="2145756" y="534738"/>
                </a:moveTo>
                <a:cubicBezTo>
                  <a:pt x="2158550" y="534738"/>
                  <a:pt x="2168922" y="545110"/>
                  <a:pt x="2168922" y="557903"/>
                </a:cubicBezTo>
                <a:cubicBezTo>
                  <a:pt x="2168922" y="570697"/>
                  <a:pt x="2158550" y="581069"/>
                  <a:pt x="2145756" y="581069"/>
                </a:cubicBezTo>
                <a:cubicBezTo>
                  <a:pt x="2132962" y="581069"/>
                  <a:pt x="2122590" y="570697"/>
                  <a:pt x="2122590" y="557903"/>
                </a:cubicBezTo>
                <a:cubicBezTo>
                  <a:pt x="2122590" y="545110"/>
                  <a:pt x="2132962" y="534738"/>
                  <a:pt x="2145756" y="534738"/>
                </a:cubicBezTo>
                <a:close/>
                <a:moveTo>
                  <a:pt x="1968657" y="534738"/>
                </a:moveTo>
                <a:cubicBezTo>
                  <a:pt x="1981451" y="534738"/>
                  <a:pt x="1991823" y="545110"/>
                  <a:pt x="1991823" y="557903"/>
                </a:cubicBezTo>
                <a:cubicBezTo>
                  <a:pt x="1991823" y="570697"/>
                  <a:pt x="1981451" y="581069"/>
                  <a:pt x="1968657" y="581069"/>
                </a:cubicBezTo>
                <a:cubicBezTo>
                  <a:pt x="1955863" y="581069"/>
                  <a:pt x="1945491" y="570697"/>
                  <a:pt x="1945491" y="557903"/>
                </a:cubicBezTo>
                <a:cubicBezTo>
                  <a:pt x="1945491" y="545110"/>
                  <a:pt x="1955863" y="534738"/>
                  <a:pt x="1968657" y="534738"/>
                </a:cubicBezTo>
                <a:close/>
                <a:moveTo>
                  <a:pt x="1791558" y="534738"/>
                </a:moveTo>
                <a:cubicBezTo>
                  <a:pt x="1804352" y="534738"/>
                  <a:pt x="1814724" y="545110"/>
                  <a:pt x="1814724" y="557904"/>
                </a:cubicBezTo>
                <a:cubicBezTo>
                  <a:pt x="1814724" y="570697"/>
                  <a:pt x="1804352" y="581069"/>
                  <a:pt x="1791558" y="581069"/>
                </a:cubicBezTo>
                <a:cubicBezTo>
                  <a:pt x="1778764" y="581069"/>
                  <a:pt x="1768392" y="570697"/>
                  <a:pt x="1768392" y="557904"/>
                </a:cubicBezTo>
                <a:cubicBezTo>
                  <a:pt x="1768392" y="545110"/>
                  <a:pt x="1778764" y="534738"/>
                  <a:pt x="1791558" y="534738"/>
                </a:cubicBezTo>
                <a:close/>
                <a:moveTo>
                  <a:pt x="3385444" y="534737"/>
                </a:moveTo>
                <a:cubicBezTo>
                  <a:pt x="3398238" y="534737"/>
                  <a:pt x="3408610" y="545109"/>
                  <a:pt x="3408610" y="557903"/>
                </a:cubicBezTo>
                <a:cubicBezTo>
                  <a:pt x="3408610" y="570697"/>
                  <a:pt x="3398238" y="581069"/>
                  <a:pt x="3385444" y="581069"/>
                </a:cubicBezTo>
                <a:cubicBezTo>
                  <a:pt x="3372650" y="581069"/>
                  <a:pt x="3362278" y="570697"/>
                  <a:pt x="3362278" y="557903"/>
                </a:cubicBezTo>
                <a:cubicBezTo>
                  <a:pt x="3362278" y="545109"/>
                  <a:pt x="3372650" y="534737"/>
                  <a:pt x="3385444" y="534737"/>
                </a:cubicBezTo>
                <a:close/>
                <a:moveTo>
                  <a:pt x="3208349" y="534737"/>
                </a:moveTo>
                <a:cubicBezTo>
                  <a:pt x="3221143" y="534737"/>
                  <a:pt x="3231515" y="545109"/>
                  <a:pt x="3231515" y="557903"/>
                </a:cubicBezTo>
                <a:cubicBezTo>
                  <a:pt x="3231515" y="570697"/>
                  <a:pt x="3221143" y="581069"/>
                  <a:pt x="3208349" y="581069"/>
                </a:cubicBezTo>
                <a:cubicBezTo>
                  <a:pt x="3195555" y="581069"/>
                  <a:pt x="3185183" y="570697"/>
                  <a:pt x="3185183" y="557903"/>
                </a:cubicBezTo>
                <a:cubicBezTo>
                  <a:pt x="3185183" y="545109"/>
                  <a:pt x="3195555" y="534737"/>
                  <a:pt x="3208349" y="534737"/>
                </a:cubicBezTo>
                <a:close/>
                <a:moveTo>
                  <a:pt x="3031250" y="534737"/>
                </a:moveTo>
                <a:cubicBezTo>
                  <a:pt x="3044044" y="534737"/>
                  <a:pt x="3054416" y="545109"/>
                  <a:pt x="3054416" y="557903"/>
                </a:cubicBezTo>
                <a:cubicBezTo>
                  <a:pt x="3054416" y="570697"/>
                  <a:pt x="3044044" y="581069"/>
                  <a:pt x="3031250" y="581069"/>
                </a:cubicBezTo>
                <a:cubicBezTo>
                  <a:pt x="3018456" y="581069"/>
                  <a:pt x="3008084" y="570697"/>
                  <a:pt x="3008084" y="557903"/>
                </a:cubicBezTo>
                <a:cubicBezTo>
                  <a:pt x="3008084" y="545109"/>
                  <a:pt x="3018456" y="534737"/>
                  <a:pt x="3031250" y="534737"/>
                </a:cubicBezTo>
                <a:close/>
                <a:moveTo>
                  <a:pt x="2854151" y="534737"/>
                </a:moveTo>
                <a:cubicBezTo>
                  <a:pt x="2866945" y="534737"/>
                  <a:pt x="2877317" y="545109"/>
                  <a:pt x="2877317" y="557903"/>
                </a:cubicBezTo>
                <a:cubicBezTo>
                  <a:pt x="2877317" y="570697"/>
                  <a:pt x="2866945" y="581069"/>
                  <a:pt x="2854151" y="581069"/>
                </a:cubicBezTo>
                <a:cubicBezTo>
                  <a:pt x="2841357" y="581069"/>
                  <a:pt x="2830985" y="570697"/>
                  <a:pt x="2830985" y="557903"/>
                </a:cubicBezTo>
                <a:cubicBezTo>
                  <a:pt x="2830985" y="545109"/>
                  <a:pt x="2841357" y="534737"/>
                  <a:pt x="2854151" y="534737"/>
                </a:cubicBezTo>
                <a:close/>
                <a:moveTo>
                  <a:pt x="25240" y="363380"/>
                </a:moveTo>
                <a:cubicBezTo>
                  <a:pt x="38034" y="363380"/>
                  <a:pt x="48406" y="373751"/>
                  <a:pt x="48406" y="386546"/>
                </a:cubicBezTo>
                <a:cubicBezTo>
                  <a:pt x="48406" y="399339"/>
                  <a:pt x="38034" y="409711"/>
                  <a:pt x="25240" y="409711"/>
                </a:cubicBezTo>
                <a:cubicBezTo>
                  <a:pt x="12446" y="409711"/>
                  <a:pt x="2074" y="399339"/>
                  <a:pt x="2074" y="386546"/>
                </a:cubicBezTo>
                <a:cubicBezTo>
                  <a:pt x="2074" y="373751"/>
                  <a:pt x="12446" y="363380"/>
                  <a:pt x="25240" y="363380"/>
                </a:cubicBezTo>
                <a:close/>
                <a:moveTo>
                  <a:pt x="1087839" y="363380"/>
                </a:moveTo>
                <a:cubicBezTo>
                  <a:pt x="1100636" y="363380"/>
                  <a:pt x="1111008" y="373751"/>
                  <a:pt x="1111008" y="386545"/>
                </a:cubicBezTo>
                <a:cubicBezTo>
                  <a:pt x="1111008" y="399339"/>
                  <a:pt x="1100636" y="409711"/>
                  <a:pt x="1087839" y="409711"/>
                </a:cubicBezTo>
                <a:cubicBezTo>
                  <a:pt x="1075042" y="409711"/>
                  <a:pt x="1064669" y="399339"/>
                  <a:pt x="1064669" y="386545"/>
                </a:cubicBezTo>
                <a:cubicBezTo>
                  <a:pt x="1064669" y="373751"/>
                  <a:pt x="1075042" y="363380"/>
                  <a:pt x="1087839" y="363380"/>
                </a:cubicBezTo>
                <a:close/>
                <a:moveTo>
                  <a:pt x="910739" y="363380"/>
                </a:moveTo>
                <a:cubicBezTo>
                  <a:pt x="923530" y="363380"/>
                  <a:pt x="933902" y="373751"/>
                  <a:pt x="933902" y="386545"/>
                </a:cubicBezTo>
                <a:cubicBezTo>
                  <a:pt x="933902" y="399339"/>
                  <a:pt x="923530" y="409711"/>
                  <a:pt x="910739" y="409711"/>
                </a:cubicBezTo>
                <a:cubicBezTo>
                  <a:pt x="897940" y="409711"/>
                  <a:pt x="887573" y="399339"/>
                  <a:pt x="887573" y="386545"/>
                </a:cubicBezTo>
                <a:cubicBezTo>
                  <a:pt x="887573" y="373751"/>
                  <a:pt x="897940" y="363380"/>
                  <a:pt x="910739" y="363380"/>
                </a:cubicBezTo>
                <a:close/>
                <a:moveTo>
                  <a:pt x="733641" y="363380"/>
                </a:moveTo>
                <a:cubicBezTo>
                  <a:pt x="746435" y="363380"/>
                  <a:pt x="756807" y="373751"/>
                  <a:pt x="756807" y="386545"/>
                </a:cubicBezTo>
                <a:cubicBezTo>
                  <a:pt x="756807" y="399339"/>
                  <a:pt x="746435" y="409711"/>
                  <a:pt x="733641" y="409711"/>
                </a:cubicBezTo>
                <a:cubicBezTo>
                  <a:pt x="720846" y="409711"/>
                  <a:pt x="710474" y="399339"/>
                  <a:pt x="710474" y="386545"/>
                </a:cubicBezTo>
                <a:cubicBezTo>
                  <a:pt x="710474" y="373751"/>
                  <a:pt x="720846" y="363380"/>
                  <a:pt x="733641" y="363380"/>
                </a:cubicBezTo>
                <a:close/>
                <a:moveTo>
                  <a:pt x="556538" y="363380"/>
                </a:moveTo>
                <a:cubicBezTo>
                  <a:pt x="569332" y="363380"/>
                  <a:pt x="579704" y="373751"/>
                  <a:pt x="579704" y="386546"/>
                </a:cubicBezTo>
                <a:cubicBezTo>
                  <a:pt x="579704" y="399339"/>
                  <a:pt x="569332" y="409711"/>
                  <a:pt x="556538" y="409711"/>
                </a:cubicBezTo>
                <a:cubicBezTo>
                  <a:pt x="543744" y="409711"/>
                  <a:pt x="533372" y="399339"/>
                  <a:pt x="533372" y="386546"/>
                </a:cubicBezTo>
                <a:cubicBezTo>
                  <a:pt x="533372" y="373751"/>
                  <a:pt x="543744" y="363380"/>
                  <a:pt x="556538" y="363380"/>
                </a:cubicBezTo>
                <a:close/>
                <a:moveTo>
                  <a:pt x="379441" y="363380"/>
                </a:moveTo>
                <a:cubicBezTo>
                  <a:pt x="392236" y="363380"/>
                  <a:pt x="402607" y="373751"/>
                  <a:pt x="402607" y="386546"/>
                </a:cubicBezTo>
                <a:cubicBezTo>
                  <a:pt x="402607" y="399339"/>
                  <a:pt x="392236" y="409711"/>
                  <a:pt x="379441" y="409711"/>
                </a:cubicBezTo>
                <a:cubicBezTo>
                  <a:pt x="366647" y="409711"/>
                  <a:pt x="356274" y="399339"/>
                  <a:pt x="356274" y="386546"/>
                </a:cubicBezTo>
                <a:cubicBezTo>
                  <a:pt x="356274" y="373751"/>
                  <a:pt x="366647" y="363380"/>
                  <a:pt x="379441" y="363380"/>
                </a:cubicBezTo>
                <a:close/>
                <a:moveTo>
                  <a:pt x="202338" y="363380"/>
                </a:moveTo>
                <a:cubicBezTo>
                  <a:pt x="215132" y="363380"/>
                  <a:pt x="225504" y="373751"/>
                  <a:pt x="225504" y="386546"/>
                </a:cubicBezTo>
                <a:cubicBezTo>
                  <a:pt x="225504" y="399339"/>
                  <a:pt x="215132" y="409711"/>
                  <a:pt x="202338" y="409711"/>
                </a:cubicBezTo>
                <a:cubicBezTo>
                  <a:pt x="189544" y="409711"/>
                  <a:pt x="179172" y="399339"/>
                  <a:pt x="179172" y="386546"/>
                </a:cubicBezTo>
                <a:cubicBezTo>
                  <a:pt x="179172" y="373751"/>
                  <a:pt x="189544" y="363380"/>
                  <a:pt x="202338" y="363380"/>
                </a:cubicBezTo>
                <a:close/>
                <a:moveTo>
                  <a:pt x="1619116" y="363380"/>
                </a:moveTo>
                <a:cubicBezTo>
                  <a:pt x="1631914" y="363380"/>
                  <a:pt x="1642289" y="373751"/>
                  <a:pt x="1642289" y="386545"/>
                </a:cubicBezTo>
                <a:cubicBezTo>
                  <a:pt x="1642289" y="399339"/>
                  <a:pt x="1631914" y="409711"/>
                  <a:pt x="1619116" y="409711"/>
                </a:cubicBezTo>
                <a:cubicBezTo>
                  <a:pt x="1606319" y="409711"/>
                  <a:pt x="1595945" y="399339"/>
                  <a:pt x="1595945" y="386545"/>
                </a:cubicBezTo>
                <a:cubicBezTo>
                  <a:pt x="1595945" y="373751"/>
                  <a:pt x="1606319" y="363380"/>
                  <a:pt x="1619116" y="363380"/>
                </a:cubicBezTo>
                <a:close/>
                <a:moveTo>
                  <a:pt x="1442029" y="363380"/>
                </a:moveTo>
                <a:cubicBezTo>
                  <a:pt x="1454823" y="363380"/>
                  <a:pt x="1465195" y="373751"/>
                  <a:pt x="1465195" y="386545"/>
                </a:cubicBezTo>
                <a:cubicBezTo>
                  <a:pt x="1465195" y="399339"/>
                  <a:pt x="1454823" y="409711"/>
                  <a:pt x="1442029" y="409711"/>
                </a:cubicBezTo>
                <a:cubicBezTo>
                  <a:pt x="1429236" y="409711"/>
                  <a:pt x="1418864" y="399339"/>
                  <a:pt x="1418864" y="386545"/>
                </a:cubicBezTo>
                <a:cubicBezTo>
                  <a:pt x="1418864" y="373751"/>
                  <a:pt x="1429236" y="363380"/>
                  <a:pt x="1442029" y="363380"/>
                </a:cubicBezTo>
                <a:close/>
                <a:moveTo>
                  <a:pt x="1264930" y="363380"/>
                </a:moveTo>
                <a:cubicBezTo>
                  <a:pt x="1277725" y="363380"/>
                  <a:pt x="1288096" y="373751"/>
                  <a:pt x="1288096" y="386545"/>
                </a:cubicBezTo>
                <a:cubicBezTo>
                  <a:pt x="1288096" y="399339"/>
                  <a:pt x="1277725" y="409711"/>
                  <a:pt x="1264930" y="409711"/>
                </a:cubicBezTo>
                <a:cubicBezTo>
                  <a:pt x="1252136" y="409711"/>
                  <a:pt x="1241764" y="399339"/>
                  <a:pt x="1241764" y="386545"/>
                </a:cubicBezTo>
                <a:cubicBezTo>
                  <a:pt x="1241764" y="373751"/>
                  <a:pt x="1252136" y="363380"/>
                  <a:pt x="1264930" y="363380"/>
                </a:cubicBezTo>
                <a:close/>
                <a:moveTo>
                  <a:pt x="1793622" y="363374"/>
                </a:moveTo>
                <a:cubicBezTo>
                  <a:pt x="1806416" y="363374"/>
                  <a:pt x="1816788" y="373746"/>
                  <a:pt x="1816788" y="386540"/>
                </a:cubicBezTo>
                <a:cubicBezTo>
                  <a:pt x="1816788" y="399335"/>
                  <a:pt x="1806416" y="409706"/>
                  <a:pt x="1793622" y="409706"/>
                </a:cubicBezTo>
                <a:cubicBezTo>
                  <a:pt x="1780828" y="409706"/>
                  <a:pt x="1770456" y="399335"/>
                  <a:pt x="1770456" y="386540"/>
                </a:cubicBezTo>
                <a:cubicBezTo>
                  <a:pt x="1770456" y="373746"/>
                  <a:pt x="1780828" y="363374"/>
                  <a:pt x="1793622" y="363374"/>
                </a:cubicBezTo>
                <a:close/>
                <a:moveTo>
                  <a:pt x="2856216" y="363374"/>
                </a:moveTo>
                <a:cubicBezTo>
                  <a:pt x="2869010" y="363374"/>
                  <a:pt x="2879382" y="373746"/>
                  <a:pt x="2879382" y="386540"/>
                </a:cubicBezTo>
                <a:cubicBezTo>
                  <a:pt x="2879382" y="399334"/>
                  <a:pt x="2869010" y="409705"/>
                  <a:pt x="2856216" y="409705"/>
                </a:cubicBezTo>
                <a:cubicBezTo>
                  <a:pt x="2843422" y="409705"/>
                  <a:pt x="2833050" y="399334"/>
                  <a:pt x="2833050" y="386540"/>
                </a:cubicBezTo>
                <a:cubicBezTo>
                  <a:pt x="2833050" y="373746"/>
                  <a:pt x="2843422" y="363374"/>
                  <a:pt x="2856216" y="363374"/>
                </a:cubicBezTo>
                <a:close/>
                <a:moveTo>
                  <a:pt x="2679117" y="363374"/>
                </a:moveTo>
                <a:cubicBezTo>
                  <a:pt x="2691911" y="363374"/>
                  <a:pt x="2702283" y="373746"/>
                  <a:pt x="2702283" y="386540"/>
                </a:cubicBezTo>
                <a:cubicBezTo>
                  <a:pt x="2702283" y="399334"/>
                  <a:pt x="2691911" y="409705"/>
                  <a:pt x="2679117" y="409705"/>
                </a:cubicBezTo>
                <a:cubicBezTo>
                  <a:pt x="2666323" y="409705"/>
                  <a:pt x="2655951" y="399334"/>
                  <a:pt x="2655951" y="386540"/>
                </a:cubicBezTo>
                <a:cubicBezTo>
                  <a:pt x="2655951" y="373746"/>
                  <a:pt x="2666323" y="363374"/>
                  <a:pt x="2679117" y="363374"/>
                </a:cubicBezTo>
                <a:close/>
                <a:moveTo>
                  <a:pt x="2502018" y="363374"/>
                </a:moveTo>
                <a:cubicBezTo>
                  <a:pt x="2514812" y="363374"/>
                  <a:pt x="2525184" y="373746"/>
                  <a:pt x="2525184" y="386540"/>
                </a:cubicBezTo>
                <a:cubicBezTo>
                  <a:pt x="2525184" y="399334"/>
                  <a:pt x="2514812" y="409706"/>
                  <a:pt x="2502018" y="409706"/>
                </a:cubicBezTo>
                <a:cubicBezTo>
                  <a:pt x="2489224" y="409706"/>
                  <a:pt x="2478852" y="399334"/>
                  <a:pt x="2478852" y="386540"/>
                </a:cubicBezTo>
                <a:cubicBezTo>
                  <a:pt x="2478852" y="373746"/>
                  <a:pt x="2489224" y="363374"/>
                  <a:pt x="2502018" y="363374"/>
                </a:cubicBezTo>
                <a:close/>
                <a:moveTo>
                  <a:pt x="2324919" y="363374"/>
                </a:moveTo>
                <a:cubicBezTo>
                  <a:pt x="2337713" y="363374"/>
                  <a:pt x="2348085" y="373746"/>
                  <a:pt x="2348085" y="386540"/>
                </a:cubicBezTo>
                <a:cubicBezTo>
                  <a:pt x="2348085" y="399334"/>
                  <a:pt x="2337713" y="409706"/>
                  <a:pt x="2324919" y="409706"/>
                </a:cubicBezTo>
                <a:cubicBezTo>
                  <a:pt x="2312125" y="409706"/>
                  <a:pt x="2301753" y="399334"/>
                  <a:pt x="2301753" y="386540"/>
                </a:cubicBezTo>
                <a:cubicBezTo>
                  <a:pt x="2301753" y="373746"/>
                  <a:pt x="2312125" y="363374"/>
                  <a:pt x="2324919" y="363374"/>
                </a:cubicBezTo>
                <a:close/>
                <a:moveTo>
                  <a:pt x="2147820" y="363374"/>
                </a:moveTo>
                <a:cubicBezTo>
                  <a:pt x="2160614" y="363374"/>
                  <a:pt x="2170986" y="373746"/>
                  <a:pt x="2170986" y="386540"/>
                </a:cubicBezTo>
                <a:cubicBezTo>
                  <a:pt x="2170986" y="399335"/>
                  <a:pt x="2160614" y="409706"/>
                  <a:pt x="2147820" y="409706"/>
                </a:cubicBezTo>
                <a:cubicBezTo>
                  <a:pt x="2135026" y="409706"/>
                  <a:pt x="2124654" y="399335"/>
                  <a:pt x="2124654" y="386540"/>
                </a:cubicBezTo>
                <a:cubicBezTo>
                  <a:pt x="2124654" y="373746"/>
                  <a:pt x="2135026" y="363374"/>
                  <a:pt x="2147820" y="363374"/>
                </a:cubicBezTo>
                <a:close/>
                <a:moveTo>
                  <a:pt x="1970721" y="363374"/>
                </a:moveTo>
                <a:cubicBezTo>
                  <a:pt x="1983515" y="363374"/>
                  <a:pt x="1993887" y="373746"/>
                  <a:pt x="1993887" y="386540"/>
                </a:cubicBezTo>
                <a:cubicBezTo>
                  <a:pt x="1993887" y="399335"/>
                  <a:pt x="1983515" y="409706"/>
                  <a:pt x="1970721" y="409706"/>
                </a:cubicBezTo>
                <a:cubicBezTo>
                  <a:pt x="1957927" y="409706"/>
                  <a:pt x="1947555" y="399335"/>
                  <a:pt x="1947555" y="386540"/>
                </a:cubicBezTo>
                <a:cubicBezTo>
                  <a:pt x="1947555" y="373746"/>
                  <a:pt x="1957927" y="363374"/>
                  <a:pt x="1970721" y="363374"/>
                </a:cubicBezTo>
                <a:close/>
                <a:moveTo>
                  <a:pt x="3387508" y="363374"/>
                </a:moveTo>
                <a:cubicBezTo>
                  <a:pt x="3400302" y="363374"/>
                  <a:pt x="3410674" y="373746"/>
                  <a:pt x="3410674" y="386540"/>
                </a:cubicBezTo>
                <a:cubicBezTo>
                  <a:pt x="3410674" y="399334"/>
                  <a:pt x="3400302" y="409705"/>
                  <a:pt x="3387508" y="409705"/>
                </a:cubicBezTo>
                <a:cubicBezTo>
                  <a:pt x="3374714" y="409705"/>
                  <a:pt x="3364342" y="399334"/>
                  <a:pt x="3364342" y="386540"/>
                </a:cubicBezTo>
                <a:cubicBezTo>
                  <a:pt x="3364342" y="373746"/>
                  <a:pt x="3374714" y="363374"/>
                  <a:pt x="3387508" y="363374"/>
                </a:cubicBezTo>
                <a:close/>
                <a:moveTo>
                  <a:pt x="3210413" y="363374"/>
                </a:moveTo>
                <a:cubicBezTo>
                  <a:pt x="3223207" y="363374"/>
                  <a:pt x="3233579" y="373746"/>
                  <a:pt x="3233579" y="386540"/>
                </a:cubicBezTo>
                <a:cubicBezTo>
                  <a:pt x="3233579" y="399334"/>
                  <a:pt x="3223207" y="409705"/>
                  <a:pt x="3210413" y="409705"/>
                </a:cubicBezTo>
                <a:cubicBezTo>
                  <a:pt x="3197619" y="409705"/>
                  <a:pt x="3187247" y="399334"/>
                  <a:pt x="3187247" y="386540"/>
                </a:cubicBezTo>
                <a:cubicBezTo>
                  <a:pt x="3187247" y="373746"/>
                  <a:pt x="3197619" y="363374"/>
                  <a:pt x="3210413" y="363374"/>
                </a:cubicBezTo>
                <a:close/>
                <a:moveTo>
                  <a:pt x="3033314" y="363374"/>
                </a:moveTo>
                <a:cubicBezTo>
                  <a:pt x="3046108" y="363374"/>
                  <a:pt x="3056480" y="373746"/>
                  <a:pt x="3056480" y="386540"/>
                </a:cubicBezTo>
                <a:cubicBezTo>
                  <a:pt x="3056480" y="399334"/>
                  <a:pt x="3046108" y="409705"/>
                  <a:pt x="3033314" y="409705"/>
                </a:cubicBezTo>
                <a:cubicBezTo>
                  <a:pt x="3020520" y="409705"/>
                  <a:pt x="3010148" y="399334"/>
                  <a:pt x="3010148" y="386540"/>
                </a:cubicBezTo>
                <a:cubicBezTo>
                  <a:pt x="3010148" y="373746"/>
                  <a:pt x="3020520" y="363374"/>
                  <a:pt x="3033314" y="363374"/>
                </a:cubicBezTo>
                <a:close/>
                <a:moveTo>
                  <a:pt x="25240" y="171368"/>
                </a:moveTo>
                <a:cubicBezTo>
                  <a:pt x="38034" y="171368"/>
                  <a:pt x="48406" y="181740"/>
                  <a:pt x="48406" y="194534"/>
                </a:cubicBezTo>
                <a:cubicBezTo>
                  <a:pt x="48406" y="207328"/>
                  <a:pt x="38034" y="217700"/>
                  <a:pt x="25240" y="217700"/>
                </a:cubicBezTo>
                <a:cubicBezTo>
                  <a:pt x="12446" y="217700"/>
                  <a:pt x="2074" y="207328"/>
                  <a:pt x="2074" y="194534"/>
                </a:cubicBezTo>
                <a:cubicBezTo>
                  <a:pt x="2074" y="181740"/>
                  <a:pt x="12446" y="171368"/>
                  <a:pt x="25240" y="171368"/>
                </a:cubicBezTo>
                <a:close/>
                <a:moveTo>
                  <a:pt x="379441" y="171368"/>
                </a:moveTo>
                <a:cubicBezTo>
                  <a:pt x="392237" y="171368"/>
                  <a:pt x="402607" y="181740"/>
                  <a:pt x="402607" y="194534"/>
                </a:cubicBezTo>
                <a:cubicBezTo>
                  <a:pt x="402607" y="207328"/>
                  <a:pt x="392237" y="217700"/>
                  <a:pt x="379441" y="217700"/>
                </a:cubicBezTo>
                <a:cubicBezTo>
                  <a:pt x="366647" y="217700"/>
                  <a:pt x="356275" y="207328"/>
                  <a:pt x="356275" y="194534"/>
                </a:cubicBezTo>
                <a:cubicBezTo>
                  <a:pt x="356275" y="181740"/>
                  <a:pt x="366647" y="171368"/>
                  <a:pt x="379441" y="171368"/>
                </a:cubicBezTo>
                <a:close/>
                <a:moveTo>
                  <a:pt x="202338" y="171368"/>
                </a:moveTo>
                <a:cubicBezTo>
                  <a:pt x="215132" y="171368"/>
                  <a:pt x="225504" y="181740"/>
                  <a:pt x="225504" y="194534"/>
                </a:cubicBezTo>
                <a:cubicBezTo>
                  <a:pt x="225504" y="207328"/>
                  <a:pt x="215132" y="217700"/>
                  <a:pt x="202338" y="217700"/>
                </a:cubicBezTo>
                <a:cubicBezTo>
                  <a:pt x="189544" y="217700"/>
                  <a:pt x="179172" y="207328"/>
                  <a:pt x="179172" y="194534"/>
                </a:cubicBezTo>
                <a:cubicBezTo>
                  <a:pt x="179172" y="181740"/>
                  <a:pt x="189544" y="171368"/>
                  <a:pt x="202338" y="171368"/>
                </a:cubicBezTo>
                <a:close/>
                <a:moveTo>
                  <a:pt x="733641" y="171368"/>
                </a:moveTo>
                <a:cubicBezTo>
                  <a:pt x="746436" y="171368"/>
                  <a:pt x="756808" y="181740"/>
                  <a:pt x="756808" y="194534"/>
                </a:cubicBezTo>
                <a:cubicBezTo>
                  <a:pt x="756808" y="207328"/>
                  <a:pt x="746436" y="217700"/>
                  <a:pt x="733641" y="217700"/>
                </a:cubicBezTo>
                <a:cubicBezTo>
                  <a:pt x="720847" y="217700"/>
                  <a:pt x="710475" y="207328"/>
                  <a:pt x="710475" y="194534"/>
                </a:cubicBezTo>
                <a:cubicBezTo>
                  <a:pt x="710475" y="181740"/>
                  <a:pt x="720847" y="171368"/>
                  <a:pt x="733641" y="171368"/>
                </a:cubicBezTo>
                <a:close/>
                <a:moveTo>
                  <a:pt x="556539" y="171368"/>
                </a:moveTo>
                <a:cubicBezTo>
                  <a:pt x="569333" y="171368"/>
                  <a:pt x="579705" y="181740"/>
                  <a:pt x="579705" y="194534"/>
                </a:cubicBezTo>
                <a:cubicBezTo>
                  <a:pt x="579705" y="207328"/>
                  <a:pt x="569333" y="217700"/>
                  <a:pt x="556539" y="217700"/>
                </a:cubicBezTo>
                <a:cubicBezTo>
                  <a:pt x="543744" y="217700"/>
                  <a:pt x="533372" y="207328"/>
                  <a:pt x="533372" y="194534"/>
                </a:cubicBezTo>
                <a:cubicBezTo>
                  <a:pt x="533372" y="181740"/>
                  <a:pt x="543744" y="171368"/>
                  <a:pt x="556539" y="171368"/>
                </a:cubicBezTo>
                <a:close/>
                <a:moveTo>
                  <a:pt x="910739" y="171368"/>
                </a:moveTo>
                <a:cubicBezTo>
                  <a:pt x="923533" y="171368"/>
                  <a:pt x="933902" y="181740"/>
                  <a:pt x="933902" y="194534"/>
                </a:cubicBezTo>
                <a:cubicBezTo>
                  <a:pt x="933902" y="207328"/>
                  <a:pt x="923533" y="217700"/>
                  <a:pt x="910739" y="217700"/>
                </a:cubicBezTo>
                <a:cubicBezTo>
                  <a:pt x="897940" y="217700"/>
                  <a:pt x="887573" y="207328"/>
                  <a:pt x="887573" y="194534"/>
                </a:cubicBezTo>
                <a:cubicBezTo>
                  <a:pt x="887573" y="181740"/>
                  <a:pt x="897940" y="171368"/>
                  <a:pt x="910739" y="171368"/>
                </a:cubicBezTo>
                <a:close/>
                <a:moveTo>
                  <a:pt x="1264931" y="171368"/>
                </a:moveTo>
                <a:cubicBezTo>
                  <a:pt x="1277725" y="171368"/>
                  <a:pt x="1288098" y="181740"/>
                  <a:pt x="1288098" y="194534"/>
                </a:cubicBezTo>
                <a:cubicBezTo>
                  <a:pt x="1288098" y="207328"/>
                  <a:pt x="1277725" y="217699"/>
                  <a:pt x="1264931" y="217699"/>
                </a:cubicBezTo>
                <a:cubicBezTo>
                  <a:pt x="1252136" y="217699"/>
                  <a:pt x="1241764" y="207328"/>
                  <a:pt x="1241764" y="194534"/>
                </a:cubicBezTo>
                <a:cubicBezTo>
                  <a:pt x="1241764" y="181740"/>
                  <a:pt x="1252136" y="171368"/>
                  <a:pt x="1264931" y="171368"/>
                </a:cubicBezTo>
                <a:close/>
                <a:moveTo>
                  <a:pt x="1087840" y="171368"/>
                </a:moveTo>
                <a:cubicBezTo>
                  <a:pt x="1100636" y="171368"/>
                  <a:pt x="1111008" y="181740"/>
                  <a:pt x="1111008" y="194534"/>
                </a:cubicBezTo>
                <a:cubicBezTo>
                  <a:pt x="1111008" y="207328"/>
                  <a:pt x="1100636" y="217700"/>
                  <a:pt x="1087840" y="217700"/>
                </a:cubicBezTo>
                <a:cubicBezTo>
                  <a:pt x="1075042" y="217700"/>
                  <a:pt x="1064669" y="207328"/>
                  <a:pt x="1064669" y="194534"/>
                </a:cubicBezTo>
                <a:cubicBezTo>
                  <a:pt x="1064669" y="181740"/>
                  <a:pt x="1075042" y="171368"/>
                  <a:pt x="1087840" y="171368"/>
                </a:cubicBezTo>
                <a:close/>
                <a:moveTo>
                  <a:pt x="1442030" y="171368"/>
                </a:moveTo>
                <a:cubicBezTo>
                  <a:pt x="1454825" y="171368"/>
                  <a:pt x="1465195" y="181740"/>
                  <a:pt x="1465195" y="194534"/>
                </a:cubicBezTo>
                <a:cubicBezTo>
                  <a:pt x="1465195" y="207328"/>
                  <a:pt x="1454825" y="217699"/>
                  <a:pt x="1442030" y="217699"/>
                </a:cubicBezTo>
                <a:cubicBezTo>
                  <a:pt x="1429236" y="217699"/>
                  <a:pt x="1418865" y="207328"/>
                  <a:pt x="1418865" y="194534"/>
                </a:cubicBezTo>
                <a:cubicBezTo>
                  <a:pt x="1418865" y="181740"/>
                  <a:pt x="1429236" y="171368"/>
                  <a:pt x="1442030" y="171368"/>
                </a:cubicBezTo>
                <a:close/>
                <a:moveTo>
                  <a:pt x="1619116" y="171368"/>
                </a:moveTo>
                <a:cubicBezTo>
                  <a:pt x="1631916" y="171368"/>
                  <a:pt x="1642290" y="181740"/>
                  <a:pt x="1642290" y="194533"/>
                </a:cubicBezTo>
                <a:cubicBezTo>
                  <a:pt x="1642290" y="207327"/>
                  <a:pt x="1631916" y="217699"/>
                  <a:pt x="1619116" y="217699"/>
                </a:cubicBezTo>
                <a:cubicBezTo>
                  <a:pt x="1606319" y="217699"/>
                  <a:pt x="1595945" y="207327"/>
                  <a:pt x="1595945" y="194533"/>
                </a:cubicBezTo>
                <a:cubicBezTo>
                  <a:pt x="1595945" y="181740"/>
                  <a:pt x="1606319" y="171368"/>
                  <a:pt x="1619116" y="171368"/>
                </a:cubicBezTo>
                <a:close/>
                <a:moveTo>
                  <a:pt x="1793622" y="171363"/>
                </a:moveTo>
                <a:cubicBezTo>
                  <a:pt x="1806416" y="171363"/>
                  <a:pt x="1816788" y="181735"/>
                  <a:pt x="1816788" y="194529"/>
                </a:cubicBezTo>
                <a:cubicBezTo>
                  <a:pt x="1816788" y="207323"/>
                  <a:pt x="1806416" y="217695"/>
                  <a:pt x="1793622" y="217695"/>
                </a:cubicBezTo>
                <a:cubicBezTo>
                  <a:pt x="1780828" y="217695"/>
                  <a:pt x="1770456" y="207323"/>
                  <a:pt x="1770456" y="194529"/>
                </a:cubicBezTo>
                <a:cubicBezTo>
                  <a:pt x="1770456" y="181735"/>
                  <a:pt x="1780828" y="171363"/>
                  <a:pt x="1793622" y="171363"/>
                </a:cubicBezTo>
                <a:close/>
                <a:moveTo>
                  <a:pt x="2147820" y="171363"/>
                </a:moveTo>
                <a:cubicBezTo>
                  <a:pt x="2160614" y="171363"/>
                  <a:pt x="2170986" y="181735"/>
                  <a:pt x="2170986" y="194529"/>
                </a:cubicBezTo>
                <a:cubicBezTo>
                  <a:pt x="2170986" y="207323"/>
                  <a:pt x="2160614" y="217695"/>
                  <a:pt x="2147820" y="217695"/>
                </a:cubicBezTo>
                <a:cubicBezTo>
                  <a:pt x="2135026" y="217695"/>
                  <a:pt x="2124654" y="207323"/>
                  <a:pt x="2124654" y="194529"/>
                </a:cubicBezTo>
                <a:cubicBezTo>
                  <a:pt x="2124654" y="181735"/>
                  <a:pt x="2135026" y="171363"/>
                  <a:pt x="2147820" y="171363"/>
                </a:cubicBezTo>
                <a:close/>
                <a:moveTo>
                  <a:pt x="1970721" y="171363"/>
                </a:moveTo>
                <a:cubicBezTo>
                  <a:pt x="1983515" y="171363"/>
                  <a:pt x="1993887" y="181735"/>
                  <a:pt x="1993887" y="194529"/>
                </a:cubicBezTo>
                <a:cubicBezTo>
                  <a:pt x="1993887" y="207323"/>
                  <a:pt x="1983515" y="217695"/>
                  <a:pt x="1970721" y="217695"/>
                </a:cubicBezTo>
                <a:cubicBezTo>
                  <a:pt x="1957927" y="217695"/>
                  <a:pt x="1947555" y="207323"/>
                  <a:pt x="1947555" y="194529"/>
                </a:cubicBezTo>
                <a:cubicBezTo>
                  <a:pt x="1947555" y="181735"/>
                  <a:pt x="1957927" y="171363"/>
                  <a:pt x="1970721" y="171363"/>
                </a:cubicBezTo>
                <a:close/>
                <a:moveTo>
                  <a:pt x="2324919" y="171363"/>
                </a:moveTo>
                <a:cubicBezTo>
                  <a:pt x="2337713" y="171363"/>
                  <a:pt x="2348085" y="181735"/>
                  <a:pt x="2348085" y="194529"/>
                </a:cubicBezTo>
                <a:cubicBezTo>
                  <a:pt x="2348085" y="207323"/>
                  <a:pt x="2337713" y="217695"/>
                  <a:pt x="2324919" y="217695"/>
                </a:cubicBezTo>
                <a:cubicBezTo>
                  <a:pt x="2312125" y="217695"/>
                  <a:pt x="2301753" y="207323"/>
                  <a:pt x="2301753" y="194529"/>
                </a:cubicBezTo>
                <a:cubicBezTo>
                  <a:pt x="2301753" y="181735"/>
                  <a:pt x="2312125" y="171363"/>
                  <a:pt x="2324919" y="171363"/>
                </a:cubicBezTo>
                <a:close/>
                <a:moveTo>
                  <a:pt x="2502018" y="171363"/>
                </a:moveTo>
                <a:cubicBezTo>
                  <a:pt x="2514812" y="171363"/>
                  <a:pt x="2525184" y="181735"/>
                  <a:pt x="2525184" y="194529"/>
                </a:cubicBezTo>
                <a:cubicBezTo>
                  <a:pt x="2525184" y="207323"/>
                  <a:pt x="2514812" y="217695"/>
                  <a:pt x="2502018" y="217695"/>
                </a:cubicBezTo>
                <a:cubicBezTo>
                  <a:pt x="2489224" y="217695"/>
                  <a:pt x="2478852" y="207323"/>
                  <a:pt x="2478852" y="194529"/>
                </a:cubicBezTo>
                <a:cubicBezTo>
                  <a:pt x="2478852" y="181735"/>
                  <a:pt x="2489224" y="171363"/>
                  <a:pt x="2502018" y="171363"/>
                </a:cubicBezTo>
                <a:close/>
                <a:moveTo>
                  <a:pt x="2679117" y="171363"/>
                </a:moveTo>
                <a:cubicBezTo>
                  <a:pt x="2691911" y="171363"/>
                  <a:pt x="2702283" y="181735"/>
                  <a:pt x="2702283" y="194529"/>
                </a:cubicBezTo>
                <a:cubicBezTo>
                  <a:pt x="2702283" y="207323"/>
                  <a:pt x="2691911" y="217695"/>
                  <a:pt x="2679117" y="217695"/>
                </a:cubicBezTo>
                <a:cubicBezTo>
                  <a:pt x="2666323" y="217695"/>
                  <a:pt x="2655951" y="207323"/>
                  <a:pt x="2655951" y="194529"/>
                </a:cubicBezTo>
                <a:cubicBezTo>
                  <a:pt x="2655951" y="181735"/>
                  <a:pt x="2666323" y="171363"/>
                  <a:pt x="2679117" y="171363"/>
                </a:cubicBezTo>
                <a:close/>
                <a:moveTo>
                  <a:pt x="2856216" y="171363"/>
                </a:moveTo>
                <a:cubicBezTo>
                  <a:pt x="2869010" y="171363"/>
                  <a:pt x="2879382" y="181735"/>
                  <a:pt x="2879382" y="194529"/>
                </a:cubicBezTo>
                <a:cubicBezTo>
                  <a:pt x="2879382" y="207323"/>
                  <a:pt x="2869010" y="217695"/>
                  <a:pt x="2856216" y="217695"/>
                </a:cubicBezTo>
                <a:cubicBezTo>
                  <a:pt x="2843422" y="217695"/>
                  <a:pt x="2833050" y="207323"/>
                  <a:pt x="2833050" y="194529"/>
                </a:cubicBezTo>
                <a:cubicBezTo>
                  <a:pt x="2833050" y="181735"/>
                  <a:pt x="2843422" y="171363"/>
                  <a:pt x="2856216" y="171363"/>
                </a:cubicBezTo>
                <a:close/>
                <a:moveTo>
                  <a:pt x="3033314" y="171363"/>
                </a:moveTo>
                <a:cubicBezTo>
                  <a:pt x="3046108" y="171363"/>
                  <a:pt x="3056480" y="181735"/>
                  <a:pt x="3056480" y="194529"/>
                </a:cubicBezTo>
                <a:cubicBezTo>
                  <a:pt x="3056480" y="207323"/>
                  <a:pt x="3046108" y="217695"/>
                  <a:pt x="3033314" y="217695"/>
                </a:cubicBezTo>
                <a:cubicBezTo>
                  <a:pt x="3020520" y="217695"/>
                  <a:pt x="3010148" y="207323"/>
                  <a:pt x="3010148" y="194529"/>
                </a:cubicBezTo>
                <a:cubicBezTo>
                  <a:pt x="3010148" y="181735"/>
                  <a:pt x="3020520" y="171363"/>
                  <a:pt x="3033314" y="171363"/>
                </a:cubicBezTo>
                <a:close/>
                <a:moveTo>
                  <a:pt x="3210413" y="171363"/>
                </a:moveTo>
                <a:cubicBezTo>
                  <a:pt x="3223207" y="171363"/>
                  <a:pt x="3233579" y="181735"/>
                  <a:pt x="3233579" y="194529"/>
                </a:cubicBezTo>
                <a:cubicBezTo>
                  <a:pt x="3233579" y="207323"/>
                  <a:pt x="3223207" y="217695"/>
                  <a:pt x="3210413" y="217695"/>
                </a:cubicBezTo>
                <a:cubicBezTo>
                  <a:pt x="3197619" y="217695"/>
                  <a:pt x="3187247" y="207323"/>
                  <a:pt x="3187247" y="194529"/>
                </a:cubicBezTo>
                <a:cubicBezTo>
                  <a:pt x="3187247" y="181735"/>
                  <a:pt x="3197619" y="171363"/>
                  <a:pt x="3210413" y="171363"/>
                </a:cubicBezTo>
                <a:close/>
                <a:moveTo>
                  <a:pt x="3387508" y="171363"/>
                </a:moveTo>
                <a:cubicBezTo>
                  <a:pt x="3400302" y="171363"/>
                  <a:pt x="3410674" y="181735"/>
                  <a:pt x="3410674" y="194529"/>
                </a:cubicBezTo>
                <a:cubicBezTo>
                  <a:pt x="3410674" y="207323"/>
                  <a:pt x="3400302" y="217695"/>
                  <a:pt x="3387508" y="217695"/>
                </a:cubicBezTo>
                <a:cubicBezTo>
                  <a:pt x="3374714" y="217695"/>
                  <a:pt x="3364342" y="207323"/>
                  <a:pt x="3364342" y="194529"/>
                </a:cubicBezTo>
                <a:cubicBezTo>
                  <a:pt x="3364342" y="181735"/>
                  <a:pt x="3374714" y="171363"/>
                  <a:pt x="3387508" y="171363"/>
                </a:cubicBezTo>
                <a:close/>
                <a:moveTo>
                  <a:pt x="27306" y="5"/>
                </a:moveTo>
                <a:cubicBezTo>
                  <a:pt x="40100" y="5"/>
                  <a:pt x="50472" y="10377"/>
                  <a:pt x="50472" y="23171"/>
                </a:cubicBezTo>
                <a:cubicBezTo>
                  <a:pt x="50472" y="35965"/>
                  <a:pt x="40100" y="46337"/>
                  <a:pt x="27306" y="46337"/>
                </a:cubicBezTo>
                <a:cubicBezTo>
                  <a:pt x="14512" y="46337"/>
                  <a:pt x="4140" y="35965"/>
                  <a:pt x="4140" y="23171"/>
                </a:cubicBezTo>
                <a:cubicBezTo>
                  <a:pt x="4140" y="10377"/>
                  <a:pt x="14512" y="5"/>
                  <a:pt x="27306" y="5"/>
                </a:cubicBezTo>
                <a:close/>
                <a:moveTo>
                  <a:pt x="204404" y="5"/>
                </a:moveTo>
                <a:cubicBezTo>
                  <a:pt x="217198" y="5"/>
                  <a:pt x="227570" y="10377"/>
                  <a:pt x="227570" y="23171"/>
                </a:cubicBezTo>
                <a:cubicBezTo>
                  <a:pt x="227570" y="35965"/>
                  <a:pt x="217198" y="46337"/>
                  <a:pt x="204404" y="46337"/>
                </a:cubicBezTo>
                <a:cubicBezTo>
                  <a:pt x="191610" y="46337"/>
                  <a:pt x="181238" y="35965"/>
                  <a:pt x="181238" y="23171"/>
                </a:cubicBezTo>
                <a:cubicBezTo>
                  <a:pt x="181238" y="10377"/>
                  <a:pt x="191610" y="5"/>
                  <a:pt x="204404" y="5"/>
                </a:cubicBezTo>
                <a:close/>
                <a:moveTo>
                  <a:pt x="381506" y="5"/>
                </a:moveTo>
                <a:cubicBezTo>
                  <a:pt x="394301" y="5"/>
                  <a:pt x="404671" y="10377"/>
                  <a:pt x="404671" y="23171"/>
                </a:cubicBezTo>
                <a:cubicBezTo>
                  <a:pt x="404671" y="35965"/>
                  <a:pt x="394301" y="46337"/>
                  <a:pt x="381506" y="46337"/>
                </a:cubicBezTo>
                <a:cubicBezTo>
                  <a:pt x="368712" y="46337"/>
                  <a:pt x="358339" y="35965"/>
                  <a:pt x="358339" y="23171"/>
                </a:cubicBezTo>
                <a:cubicBezTo>
                  <a:pt x="358339" y="10377"/>
                  <a:pt x="368712" y="5"/>
                  <a:pt x="381506" y="5"/>
                </a:cubicBezTo>
                <a:close/>
                <a:moveTo>
                  <a:pt x="558603" y="5"/>
                </a:moveTo>
                <a:cubicBezTo>
                  <a:pt x="571397" y="5"/>
                  <a:pt x="581770" y="10377"/>
                  <a:pt x="581770" y="23171"/>
                </a:cubicBezTo>
                <a:cubicBezTo>
                  <a:pt x="581770" y="35965"/>
                  <a:pt x="571397" y="46337"/>
                  <a:pt x="558603" y="46337"/>
                </a:cubicBezTo>
                <a:cubicBezTo>
                  <a:pt x="545809" y="46337"/>
                  <a:pt x="535438" y="35965"/>
                  <a:pt x="535438" y="23171"/>
                </a:cubicBezTo>
                <a:cubicBezTo>
                  <a:pt x="535438" y="10377"/>
                  <a:pt x="545809" y="5"/>
                  <a:pt x="558603" y="5"/>
                </a:cubicBezTo>
                <a:close/>
                <a:moveTo>
                  <a:pt x="735706" y="5"/>
                </a:moveTo>
                <a:cubicBezTo>
                  <a:pt x="748500" y="5"/>
                  <a:pt x="758872" y="10377"/>
                  <a:pt x="758872" y="23171"/>
                </a:cubicBezTo>
                <a:cubicBezTo>
                  <a:pt x="758872" y="35965"/>
                  <a:pt x="748500" y="46337"/>
                  <a:pt x="735706" y="46337"/>
                </a:cubicBezTo>
                <a:cubicBezTo>
                  <a:pt x="722912" y="46337"/>
                  <a:pt x="712539" y="35965"/>
                  <a:pt x="712539" y="23171"/>
                </a:cubicBezTo>
                <a:cubicBezTo>
                  <a:pt x="712539" y="10377"/>
                  <a:pt x="722912" y="5"/>
                  <a:pt x="735706" y="5"/>
                </a:cubicBezTo>
                <a:close/>
                <a:moveTo>
                  <a:pt x="912804" y="5"/>
                </a:moveTo>
                <a:cubicBezTo>
                  <a:pt x="925595" y="5"/>
                  <a:pt x="935967" y="10377"/>
                  <a:pt x="935967" y="23171"/>
                </a:cubicBezTo>
                <a:cubicBezTo>
                  <a:pt x="935967" y="35965"/>
                  <a:pt x="925595" y="46337"/>
                  <a:pt x="912804" y="46337"/>
                </a:cubicBezTo>
                <a:cubicBezTo>
                  <a:pt x="900003" y="46337"/>
                  <a:pt x="889637" y="35965"/>
                  <a:pt x="889637" y="23171"/>
                </a:cubicBezTo>
                <a:cubicBezTo>
                  <a:pt x="889637" y="10377"/>
                  <a:pt x="900003" y="5"/>
                  <a:pt x="912804" y="5"/>
                </a:cubicBezTo>
                <a:close/>
                <a:moveTo>
                  <a:pt x="1089905" y="5"/>
                </a:moveTo>
                <a:cubicBezTo>
                  <a:pt x="1102702" y="5"/>
                  <a:pt x="1113073" y="10377"/>
                  <a:pt x="1113073" y="23171"/>
                </a:cubicBezTo>
                <a:cubicBezTo>
                  <a:pt x="1113073" y="35965"/>
                  <a:pt x="1102702" y="46337"/>
                  <a:pt x="1089905" y="46337"/>
                </a:cubicBezTo>
                <a:cubicBezTo>
                  <a:pt x="1077108" y="46337"/>
                  <a:pt x="1066735" y="35965"/>
                  <a:pt x="1066735" y="23171"/>
                </a:cubicBezTo>
                <a:cubicBezTo>
                  <a:pt x="1066735" y="10377"/>
                  <a:pt x="1077108" y="5"/>
                  <a:pt x="1089905" y="5"/>
                </a:cubicBezTo>
                <a:close/>
                <a:moveTo>
                  <a:pt x="1266997" y="5"/>
                </a:moveTo>
                <a:cubicBezTo>
                  <a:pt x="1279791" y="5"/>
                  <a:pt x="1290163" y="10377"/>
                  <a:pt x="1290163" y="23171"/>
                </a:cubicBezTo>
                <a:cubicBezTo>
                  <a:pt x="1290163" y="35965"/>
                  <a:pt x="1279791" y="46337"/>
                  <a:pt x="1266997" y="46337"/>
                </a:cubicBezTo>
                <a:cubicBezTo>
                  <a:pt x="1254201" y="46337"/>
                  <a:pt x="1243831" y="35965"/>
                  <a:pt x="1243831" y="23171"/>
                </a:cubicBezTo>
                <a:cubicBezTo>
                  <a:pt x="1243831" y="10377"/>
                  <a:pt x="1254201" y="5"/>
                  <a:pt x="1266997" y="5"/>
                </a:cubicBezTo>
                <a:close/>
                <a:moveTo>
                  <a:pt x="1444095" y="5"/>
                </a:moveTo>
                <a:cubicBezTo>
                  <a:pt x="1456890" y="5"/>
                  <a:pt x="1467259" y="10377"/>
                  <a:pt x="1467259" y="23171"/>
                </a:cubicBezTo>
                <a:cubicBezTo>
                  <a:pt x="1467259" y="35965"/>
                  <a:pt x="1456890" y="46337"/>
                  <a:pt x="1444095" y="46337"/>
                </a:cubicBezTo>
                <a:cubicBezTo>
                  <a:pt x="1431303" y="46337"/>
                  <a:pt x="1420930" y="35965"/>
                  <a:pt x="1420930" y="23171"/>
                </a:cubicBezTo>
                <a:cubicBezTo>
                  <a:pt x="1420930" y="10377"/>
                  <a:pt x="1431303" y="5"/>
                  <a:pt x="1444095" y="5"/>
                </a:cubicBezTo>
                <a:close/>
                <a:moveTo>
                  <a:pt x="1621182" y="5"/>
                </a:moveTo>
                <a:cubicBezTo>
                  <a:pt x="1633981" y="5"/>
                  <a:pt x="1644355" y="10377"/>
                  <a:pt x="1644355" y="23171"/>
                </a:cubicBezTo>
                <a:cubicBezTo>
                  <a:pt x="1644355" y="35965"/>
                  <a:pt x="1633981" y="46337"/>
                  <a:pt x="1621182" y="46337"/>
                </a:cubicBezTo>
                <a:cubicBezTo>
                  <a:pt x="1608385" y="46337"/>
                  <a:pt x="1598010" y="35965"/>
                  <a:pt x="1598010" y="23171"/>
                </a:cubicBezTo>
                <a:cubicBezTo>
                  <a:pt x="1598010" y="10377"/>
                  <a:pt x="1608385" y="5"/>
                  <a:pt x="1621182" y="5"/>
                </a:cubicBezTo>
                <a:close/>
                <a:moveTo>
                  <a:pt x="1795687" y="1"/>
                </a:moveTo>
                <a:cubicBezTo>
                  <a:pt x="1808481" y="1"/>
                  <a:pt x="1818853" y="10372"/>
                  <a:pt x="1818853" y="23166"/>
                </a:cubicBezTo>
                <a:cubicBezTo>
                  <a:pt x="1818853" y="35960"/>
                  <a:pt x="1808481" y="46332"/>
                  <a:pt x="1795687" y="46332"/>
                </a:cubicBezTo>
                <a:cubicBezTo>
                  <a:pt x="1782893" y="46332"/>
                  <a:pt x="1772521" y="35960"/>
                  <a:pt x="1772521" y="23166"/>
                </a:cubicBezTo>
                <a:cubicBezTo>
                  <a:pt x="1772521" y="10372"/>
                  <a:pt x="1782893" y="1"/>
                  <a:pt x="1795687" y="1"/>
                </a:cubicBezTo>
                <a:close/>
                <a:moveTo>
                  <a:pt x="1972786" y="1"/>
                </a:moveTo>
                <a:cubicBezTo>
                  <a:pt x="1985580" y="1"/>
                  <a:pt x="1995952" y="10372"/>
                  <a:pt x="1995952" y="23166"/>
                </a:cubicBezTo>
                <a:cubicBezTo>
                  <a:pt x="1995952" y="35960"/>
                  <a:pt x="1985580" y="46332"/>
                  <a:pt x="1972786" y="46332"/>
                </a:cubicBezTo>
                <a:cubicBezTo>
                  <a:pt x="1959992" y="46332"/>
                  <a:pt x="1949620" y="35960"/>
                  <a:pt x="1949620" y="23166"/>
                </a:cubicBezTo>
                <a:cubicBezTo>
                  <a:pt x="1949620" y="10372"/>
                  <a:pt x="1959992" y="1"/>
                  <a:pt x="1972786" y="1"/>
                </a:cubicBezTo>
                <a:close/>
                <a:moveTo>
                  <a:pt x="2149884" y="0"/>
                </a:moveTo>
                <a:cubicBezTo>
                  <a:pt x="2162678" y="0"/>
                  <a:pt x="2173050" y="10372"/>
                  <a:pt x="2173050" y="23166"/>
                </a:cubicBezTo>
                <a:cubicBezTo>
                  <a:pt x="2173050" y="35960"/>
                  <a:pt x="2162678" y="46332"/>
                  <a:pt x="2149884" y="46332"/>
                </a:cubicBezTo>
                <a:cubicBezTo>
                  <a:pt x="2137090" y="46332"/>
                  <a:pt x="2126718" y="35960"/>
                  <a:pt x="2126718" y="23166"/>
                </a:cubicBezTo>
                <a:cubicBezTo>
                  <a:pt x="2126718" y="10372"/>
                  <a:pt x="2137090" y="0"/>
                  <a:pt x="2149884" y="0"/>
                </a:cubicBezTo>
                <a:close/>
                <a:moveTo>
                  <a:pt x="2326983" y="0"/>
                </a:moveTo>
                <a:cubicBezTo>
                  <a:pt x="2339777" y="0"/>
                  <a:pt x="2350149" y="10372"/>
                  <a:pt x="2350149" y="23166"/>
                </a:cubicBezTo>
                <a:cubicBezTo>
                  <a:pt x="2350149" y="35960"/>
                  <a:pt x="2339777" y="46332"/>
                  <a:pt x="2326983" y="46332"/>
                </a:cubicBezTo>
                <a:cubicBezTo>
                  <a:pt x="2314189" y="46332"/>
                  <a:pt x="2303817" y="35960"/>
                  <a:pt x="2303817" y="23166"/>
                </a:cubicBezTo>
                <a:cubicBezTo>
                  <a:pt x="2303817" y="10372"/>
                  <a:pt x="2314189" y="0"/>
                  <a:pt x="2326983" y="0"/>
                </a:cubicBezTo>
                <a:close/>
                <a:moveTo>
                  <a:pt x="2504082" y="0"/>
                </a:moveTo>
                <a:cubicBezTo>
                  <a:pt x="2516876" y="0"/>
                  <a:pt x="2527248" y="10372"/>
                  <a:pt x="2527248" y="23166"/>
                </a:cubicBezTo>
                <a:cubicBezTo>
                  <a:pt x="2527248" y="35960"/>
                  <a:pt x="2516876" y="46332"/>
                  <a:pt x="2504082" y="46332"/>
                </a:cubicBezTo>
                <a:cubicBezTo>
                  <a:pt x="2491288" y="46332"/>
                  <a:pt x="2480916" y="35960"/>
                  <a:pt x="2480916" y="23166"/>
                </a:cubicBezTo>
                <a:cubicBezTo>
                  <a:pt x="2480916" y="10372"/>
                  <a:pt x="2491288" y="0"/>
                  <a:pt x="2504082" y="0"/>
                </a:cubicBezTo>
                <a:close/>
                <a:moveTo>
                  <a:pt x="2681181" y="0"/>
                </a:moveTo>
                <a:cubicBezTo>
                  <a:pt x="2693975" y="0"/>
                  <a:pt x="2704347" y="10372"/>
                  <a:pt x="2704347" y="23166"/>
                </a:cubicBezTo>
                <a:cubicBezTo>
                  <a:pt x="2704347" y="35960"/>
                  <a:pt x="2693975" y="46332"/>
                  <a:pt x="2681181" y="46332"/>
                </a:cubicBezTo>
                <a:cubicBezTo>
                  <a:pt x="2668387" y="46332"/>
                  <a:pt x="2658015" y="35960"/>
                  <a:pt x="2658015" y="23166"/>
                </a:cubicBezTo>
                <a:cubicBezTo>
                  <a:pt x="2658015" y="10372"/>
                  <a:pt x="2668387" y="0"/>
                  <a:pt x="2681181" y="0"/>
                </a:cubicBezTo>
                <a:close/>
                <a:moveTo>
                  <a:pt x="2858280" y="0"/>
                </a:moveTo>
                <a:cubicBezTo>
                  <a:pt x="2871074" y="0"/>
                  <a:pt x="2881446" y="10372"/>
                  <a:pt x="2881446" y="23166"/>
                </a:cubicBezTo>
                <a:cubicBezTo>
                  <a:pt x="2881446" y="35960"/>
                  <a:pt x="2871074" y="46332"/>
                  <a:pt x="2858280" y="46332"/>
                </a:cubicBezTo>
                <a:cubicBezTo>
                  <a:pt x="2845486" y="46332"/>
                  <a:pt x="2835114" y="35960"/>
                  <a:pt x="2835114" y="23166"/>
                </a:cubicBezTo>
                <a:cubicBezTo>
                  <a:pt x="2835114" y="10372"/>
                  <a:pt x="2845486" y="0"/>
                  <a:pt x="2858280" y="0"/>
                </a:cubicBezTo>
                <a:close/>
                <a:moveTo>
                  <a:pt x="3035379" y="0"/>
                </a:moveTo>
                <a:cubicBezTo>
                  <a:pt x="3048173" y="0"/>
                  <a:pt x="3058545" y="10372"/>
                  <a:pt x="3058545" y="23166"/>
                </a:cubicBezTo>
                <a:cubicBezTo>
                  <a:pt x="3058545" y="35960"/>
                  <a:pt x="3048173" y="46332"/>
                  <a:pt x="3035379" y="46332"/>
                </a:cubicBezTo>
                <a:cubicBezTo>
                  <a:pt x="3022585" y="46332"/>
                  <a:pt x="3012213" y="35960"/>
                  <a:pt x="3012213" y="23166"/>
                </a:cubicBezTo>
                <a:cubicBezTo>
                  <a:pt x="3012213" y="10372"/>
                  <a:pt x="3022585" y="0"/>
                  <a:pt x="3035379" y="0"/>
                </a:cubicBezTo>
                <a:close/>
                <a:moveTo>
                  <a:pt x="3212478" y="0"/>
                </a:moveTo>
                <a:cubicBezTo>
                  <a:pt x="3225272" y="0"/>
                  <a:pt x="3235644" y="10372"/>
                  <a:pt x="3235644" y="23166"/>
                </a:cubicBezTo>
                <a:cubicBezTo>
                  <a:pt x="3235644" y="35960"/>
                  <a:pt x="3225272" y="46332"/>
                  <a:pt x="3212478" y="46332"/>
                </a:cubicBezTo>
                <a:cubicBezTo>
                  <a:pt x="3199684" y="46332"/>
                  <a:pt x="3189312" y="35960"/>
                  <a:pt x="3189312" y="23166"/>
                </a:cubicBezTo>
                <a:cubicBezTo>
                  <a:pt x="3189312" y="10372"/>
                  <a:pt x="3199684" y="0"/>
                  <a:pt x="3212478" y="0"/>
                </a:cubicBezTo>
                <a:close/>
                <a:moveTo>
                  <a:pt x="3389573" y="0"/>
                </a:moveTo>
                <a:cubicBezTo>
                  <a:pt x="3402367" y="0"/>
                  <a:pt x="3412739" y="10372"/>
                  <a:pt x="3412739" y="23166"/>
                </a:cubicBezTo>
                <a:cubicBezTo>
                  <a:pt x="3412739" y="35960"/>
                  <a:pt x="3402367" y="46332"/>
                  <a:pt x="3389573" y="46332"/>
                </a:cubicBezTo>
                <a:cubicBezTo>
                  <a:pt x="3376779" y="46332"/>
                  <a:pt x="3366407" y="35960"/>
                  <a:pt x="3366407" y="23166"/>
                </a:cubicBezTo>
                <a:cubicBezTo>
                  <a:pt x="3366407" y="10372"/>
                  <a:pt x="3376779" y="0"/>
                  <a:pt x="3389573"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 name="Google Shape;11;p2"/>
          <p:cNvSpPr/>
          <p:nvPr/>
        </p:nvSpPr>
        <p:spPr>
          <a:xfrm>
            <a:off x="4078275" y="441750"/>
            <a:ext cx="7950300" cy="3825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2" name="Google Shape;12;p2"/>
          <p:cNvSpPr/>
          <p:nvPr/>
        </p:nvSpPr>
        <p:spPr>
          <a:xfrm rot="5400000">
            <a:off x="8291227" y="3280736"/>
            <a:ext cx="3418933" cy="3504263"/>
          </a:xfrm>
          <a:custGeom>
            <a:rect b="b" l="l" r="r" t="t"/>
            <a:pathLst>
              <a:path extrusionOk="0" h="3504263" w="3418933">
                <a:moveTo>
                  <a:pt x="3393703" y="3457931"/>
                </a:moveTo>
                <a:cubicBezTo>
                  <a:pt x="3406497" y="3457931"/>
                  <a:pt x="3416869" y="3468303"/>
                  <a:pt x="3416869" y="3481097"/>
                </a:cubicBezTo>
                <a:cubicBezTo>
                  <a:pt x="3416869" y="3493891"/>
                  <a:pt x="3406497" y="3504263"/>
                  <a:pt x="3393703" y="3504263"/>
                </a:cubicBezTo>
                <a:cubicBezTo>
                  <a:pt x="3380909" y="3504263"/>
                  <a:pt x="3370537" y="3493891"/>
                  <a:pt x="3370537" y="3481097"/>
                </a:cubicBezTo>
                <a:cubicBezTo>
                  <a:pt x="3370537" y="3468303"/>
                  <a:pt x="3380909" y="3457931"/>
                  <a:pt x="3393703" y="3457931"/>
                </a:cubicBezTo>
                <a:close/>
                <a:moveTo>
                  <a:pt x="3216608" y="3457931"/>
                </a:moveTo>
                <a:cubicBezTo>
                  <a:pt x="3229402" y="3457931"/>
                  <a:pt x="3239774" y="3468303"/>
                  <a:pt x="3239774" y="3481097"/>
                </a:cubicBezTo>
                <a:cubicBezTo>
                  <a:pt x="3239774" y="3493891"/>
                  <a:pt x="3229402" y="3504263"/>
                  <a:pt x="3216608" y="3504263"/>
                </a:cubicBezTo>
                <a:cubicBezTo>
                  <a:pt x="3203814" y="3504263"/>
                  <a:pt x="3193442" y="3493891"/>
                  <a:pt x="3193442" y="3481097"/>
                </a:cubicBezTo>
                <a:cubicBezTo>
                  <a:pt x="3193442" y="3468303"/>
                  <a:pt x="3203814" y="3457931"/>
                  <a:pt x="3216608" y="3457931"/>
                </a:cubicBezTo>
                <a:close/>
                <a:moveTo>
                  <a:pt x="3039509" y="3457931"/>
                </a:moveTo>
                <a:cubicBezTo>
                  <a:pt x="3052303" y="3457931"/>
                  <a:pt x="3062675" y="3468303"/>
                  <a:pt x="3062675" y="3481097"/>
                </a:cubicBezTo>
                <a:cubicBezTo>
                  <a:pt x="3062675" y="3493891"/>
                  <a:pt x="3052303" y="3504263"/>
                  <a:pt x="3039509" y="3504263"/>
                </a:cubicBezTo>
                <a:cubicBezTo>
                  <a:pt x="3026715" y="3504263"/>
                  <a:pt x="3016343" y="3493891"/>
                  <a:pt x="3016343" y="3481097"/>
                </a:cubicBezTo>
                <a:cubicBezTo>
                  <a:pt x="3016343" y="3468303"/>
                  <a:pt x="3026715" y="3457931"/>
                  <a:pt x="3039509" y="3457931"/>
                </a:cubicBezTo>
                <a:close/>
                <a:moveTo>
                  <a:pt x="2862410" y="3457931"/>
                </a:moveTo>
                <a:cubicBezTo>
                  <a:pt x="2875204" y="3457931"/>
                  <a:pt x="2885576" y="3468303"/>
                  <a:pt x="2885576" y="3481097"/>
                </a:cubicBezTo>
                <a:cubicBezTo>
                  <a:pt x="2885576" y="3493891"/>
                  <a:pt x="2875204" y="3504263"/>
                  <a:pt x="2862410" y="3504263"/>
                </a:cubicBezTo>
                <a:cubicBezTo>
                  <a:pt x="2849616" y="3504263"/>
                  <a:pt x="2839244" y="3493891"/>
                  <a:pt x="2839244" y="3481097"/>
                </a:cubicBezTo>
                <a:cubicBezTo>
                  <a:pt x="2839244" y="3468303"/>
                  <a:pt x="2849616" y="3457931"/>
                  <a:pt x="2862410" y="3457931"/>
                </a:cubicBezTo>
                <a:close/>
                <a:moveTo>
                  <a:pt x="2685311" y="3457931"/>
                </a:moveTo>
                <a:cubicBezTo>
                  <a:pt x="2698105" y="3457931"/>
                  <a:pt x="2708477" y="3468303"/>
                  <a:pt x="2708477" y="3481097"/>
                </a:cubicBezTo>
                <a:cubicBezTo>
                  <a:pt x="2708477" y="3493891"/>
                  <a:pt x="2698105" y="3504263"/>
                  <a:pt x="2685311" y="3504263"/>
                </a:cubicBezTo>
                <a:cubicBezTo>
                  <a:pt x="2672517" y="3504263"/>
                  <a:pt x="2662145" y="3493891"/>
                  <a:pt x="2662145" y="3481097"/>
                </a:cubicBezTo>
                <a:cubicBezTo>
                  <a:pt x="2662145" y="3468303"/>
                  <a:pt x="2672517" y="3457931"/>
                  <a:pt x="2685311" y="3457931"/>
                </a:cubicBezTo>
                <a:close/>
                <a:moveTo>
                  <a:pt x="2508212" y="3457931"/>
                </a:moveTo>
                <a:cubicBezTo>
                  <a:pt x="2521006" y="3457931"/>
                  <a:pt x="2531378" y="3468303"/>
                  <a:pt x="2531378" y="3481097"/>
                </a:cubicBezTo>
                <a:cubicBezTo>
                  <a:pt x="2531378" y="3493891"/>
                  <a:pt x="2521006" y="3504263"/>
                  <a:pt x="2508212" y="3504263"/>
                </a:cubicBezTo>
                <a:cubicBezTo>
                  <a:pt x="2495418" y="3504263"/>
                  <a:pt x="2485046" y="3493891"/>
                  <a:pt x="2485046" y="3481097"/>
                </a:cubicBezTo>
                <a:cubicBezTo>
                  <a:pt x="2485046" y="3468303"/>
                  <a:pt x="2495418" y="3457931"/>
                  <a:pt x="2508212" y="3457931"/>
                </a:cubicBezTo>
                <a:close/>
                <a:moveTo>
                  <a:pt x="2331113" y="3457931"/>
                </a:moveTo>
                <a:cubicBezTo>
                  <a:pt x="2343907" y="3457931"/>
                  <a:pt x="2354279" y="3468303"/>
                  <a:pt x="2354279" y="3481097"/>
                </a:cubicBezTo>
                <a:cubicBezTo>
                  <a:pt x="2354279" y="3493891"/>
                  <a:pt x="2343907" y="3504263"/>
                  <a:pt x="2331113" y="3504263"/>
                </a:cubicBezTo>
                <a:cubicBezTo>
                  <a:pt x="2318319" y="3504263"/>
                  <a:pt x="2307947" y="3493891"/>
                  <a:pt x="2307947" y="3481097"/>
                </a:cubicBezTo>
                <a:cubicBezTo>
                  <a:pt x="2307947" y="3468303"/>
                  <a:pt x="2318319" y="3457931"/>
                  <a:pt x="2331113" y="3457931"/>
                </a:cubicBezTo>
                <a:close/>
                <a:moveTo>
                  <a:pt x="2154014" y="3457931"/>
                </a:moveTo>
                <a:cubicBezTo>
                  <a:pt x="2166808" y="3457931"/>
                  <a:pt x="2177180" y="3468303"/>
                  <a:pt x="2177180" y="3481097"/>
                </a:cubicBezTo>
                <a:cubicBezTo>
                  <a:pt x="2177180" y="3493891"/>
                  <a:pt x="2166808" y="3504263"/>
                  <a:pt x="2154014" y="3504263"/>
                </a:cubicBezTo>
                <a:cubicBezTo>
                  <a:pt x="2141220" y="3504263"/>
                  <a:pt x="2130848" y="3493891"/>
                  <a:pt x="2130848" y="3481097"/>
                </a:cubicBezTo>
                <a:cubicBezTo>
                  <a:pt x="2130848" y="3468303"/>
                  <a:pt x="2141220" y="3457931"/>
                  <a:pt x="2154014" y="3457931"/>
                </a:cubicBezTo>
                <a:close/>
                <a:moveTo>
                  <a:pt x="1976916" y="3457931"/>
                </a:moveTo>
                <a:cubicBezTo>
                  <a:pt x="1989710" y="3457931"/>
                  <a:pt x="2000082" y="3468303"/>
                  <a:pt x="2000082" y="3481097"/>
                </a:cubicBezTo>
                <a:cubicBezTo>
                  <a:pt x="2000082" y="3493891"/>
                  <a:pt x="1989710" y="3504263"/>
                  <a:pt x="1976916" y="3504263"/>
                </a:cubicBezTo>
                <a:cubicBezTo>
                  <a:pt x="1964122" y="3504263"/>
                  <a:pt x="1953750" y="3493891"/>
                  <a:pt x="1953750" y="3481097"/>
                </a:cubicBezTo>
                <a:cubicBezTo>
                  <a:pt x="1953750" y="3468303"/>
                  <a:pt x="1964122" y="3457931"/>
                  <a:pt x="1976916" y="3457931"/>
                </a:cubicBezTo>
                <a:close/>
                <a:moveTo>
                  <a:pt x="1799817" y="3457931"/>
                </a:moveTo>
                <a:cubicBezTo>
                  <a:pt x="1812611" y="3457931"/>
                  <a:pt x="1822983" y="3468303"/>
                  <a:pt x="1822983" y="3481097"/>
                </a:cubicBezTo>
                <a:cubicBezTo>
                  <a:pt x="1822983" y="3493891"/>
                  <a:pt x="1812611" y="3504263"/>
                  <a:pt x="1799817" y="3504263"/>
                </a:cubicBezTo>
                <a:cubicBezTo>
                  <a:pt x="1787023" y="3504263"/>
                  <a:pt x="1776651" y="3493891"/>
                  <a:pt x="1776651" y="3481097"/>
                </a:cubicBezTo>
                <a:cubicBezTo>
                  <a:pt x="1776651" y="3468303"/>
                  <a:pt x="1787023" y="3457931"/>
                  <a:pt x="1799817" y="3457931"/>
                </a:cubicBezTo>
                <a:close/>
                <a:moveTo>
                  <a:pt x="1625306" y="3457931"/>
                </a:moveTo>
                <a:cubicBezTo>
                  <a:pt x="1638100" y="3457931"/>
                  <a:pt x="1648473" y="3468303"/>
                  <a:pt x="1648473" y="3481097"/>
                </a:cubicBezTo>
                <a:cubicBezTo>
                  <a:pt x="1648473" y="3493891"/>
                  <a:pt x="1638100" y="3504263"/>
                  <a:pt x="1625306" y="3504263"/>
                </a:cubicBezTo>
                <a:cubicBezTo>
                  <a:pt x="1612511" y="3504263"/>
                  <a:pt x="1602138" y="3493891"/>
                  <a:pt x="1602138" y="3481097"/>
                </a:cubicBezTo>
                <a:cubicBezTo>
                  <a:pt x="1602138" y="3468303"/>
                  <a:pt x="1612511" y="3457931"/>
                  <a:pt x="1625306" y="3457931"/>
                </a:cubicBezTo>
                <a:close/>
                <a:moveTo>
                  <a:pt x="1448212" y="3457931"/>
                </a:moveTo>
                <a:cubicBezTo>
                  <a:pt x="1461006" y="3457931"/>
                  <a:pt x="1471378" y="3468303"/>
                  <a:pt x="1471378" y="3481097"/>
                </a:cubicBezTo>
                <a:cubicBezTo>
                  <a:pt x="1471378" y="3493891"/>
                  <a:pt x="1461006" y="3504263"/>
                  <a:pt x="1448212" y="3504263"/>
                </a:cubicBezTo>
                <a:cubicBezTo>
                  <a:pt x="1435419" y="3504263"/>
                  <a:pt x="1425046" y="3493891"/>
                  <a:pt x="1425046" y="3481097"/>
                </a:cubicBezTo>
                <a:cubicBezTo>
                  <a:pt x="1425046" y="3468303"/>
                  <a:pt x="1435419" y="3457931"/>
                  <a:pt x="1448212" y="3457931"/>
                </a:cubicBezTo>
                <a:close/>
                <a:moveTo>
                  <a:pt x="1271113" y="3457931"/>
                </a:moveTo>
                <a:cubicBezTo>
                  <a:pt x="1283907" y="3457931"/>
                  <a:pt x="1294280" y="3468303"/>
                  <a:pt x="1294280" y="3481097"/>
                </a:cubicBezTo>
                <a:cubicBezTo>
                  <a:pt x="1294280" y="3493891"/>
                  <a:pt x="1283907" y="3504263"/>
                  <a:pt x="1271113" y="3504263"/>
                </a:cubicBezTo>
                <a:cubicBezTo>
                  <a:pt x="1258320" y="3504263"/>
                  <a:pt x="1247948" y="3493891"/>
                  <a:pt x="1247948" y="3481097"/>
                </a:cubicBezTo>
                <a:cubicBezTo>
                  <a:pt x="1247948" y="3468303"/>
                  <a:pt x="1258320" y="3457931"/>
                  <a:pt x="1271113" y="3457931"/>
                </a:cubicBezTo>
                <a:close/>
                <a:moveTo>
                  <a:pt x="1094017" y="3457931"/>
                </a:moveTo>
                <a:cubicBezTo>
                  <a:pt x="1106812" y="3457931"/>
                  <a:pt x="1117183" y="3468303"/>
                  <a:pt x="1117183" y="3481097"/>
                </a:cubicBezTo>
                <a:cubicBezTo>
                  <a:pt x="1117183" y="3493891"/>
                  <a:pt x="1106812" y="3504263"/>
                  <a:pt x="1094017" y="3504263"/>
                </a:cubicBezTo>
                <a:cubicBezTo>
                  <a:pt x="1081222" y="3504263"/>
                  <a:pt x="1070849" y="3493891"/>
                  <a:pt x="1070849" y="3481097"/>
                </a:cubicBezTo>
                <a:cubicBezTo>
                  <a:pt x="1070849" y="3468303"/>
                  <a:pt x="1081222" y="3457931"/>
                  <a:pt x="1094017" y="3457931"/>
                </a:cubicBezTo>
                <a:close/>
                <a:moveTo>
                  <a:pt x="916917" y="3457931"/>
                </a:moveTo>
                <a:cubicBezTo>
                  <a:pt x="929711" y="3457931"/>
                  <a:pt x="940082" y="3468303"/>
                  <a:pt x="940082" y="3481097"/>
                </a:cubicBezTo>
                <a:cubicBezTo>
                  <a:pt x="940082" y="3493891"/>
                  <a:pt x="929711" y="3504263"/>
                  <a:pt x="916917" y="3504263"/>
                </a:cubicBezTo>
                <a:cubicBezTo>
                  <a:pt x="904120" y="3504263"/>
                  <a:pt x="893750" y="3493891"/>
                  <a:pt x="893750" y="3481097"/>
                </a:cubicBezTo>
                <a:cubicBezTo>
                  <a:pt x="893750" y="3468303"/>
                  <a:pt x="904120" y="3457931"/>
                  <a:pt x="916917" y="3457931"/>
                </a:cubicBezTo>
                <a:close/>
                <a:moveTo>
                  <a:pt x="739818" y="3457931"/>
                </a:moveTo>
                <a:cubicBezTo>
                  <a:pt x="752612" y="3457931"/>
                  <a:pt x="762984" y="3468303"/>
                  <a:pt x="762984" y="3481097"/>
                </a:cubicBezTo>
                <a:cubicBezTo>
                  <a:pt x="762984" y="3493891"/>
                  <a:pt x="752612" y="3504263"/>
                  <a:pt x="739818" y="3504263"/>
                </a:cubicBezTo>
                <a:cubicBezTo>
                  <a:pt x="727024" y="3504263"/>
                  <a:pt x="716652" y="3493891"/>
                  <a:pt x="716652" y="3481097"/>
                </a:cubicBezTo>
                <a:cubicBezTo>
                  <a:pt x="716652" y="3468303"/>
                  <a:pt x="727024" y="3457931"/>
                  <a:pt x="739818" y="3457931"/>
                </a:cubicBezTo>
                <a:close/>
                <a:moveTo>
                  <a:pt x="562718" y="3457931"/>
                </a:moveTo>
                <a:cubicBezTo>
                  <a:pt x="575512" y="3457931"/>
                  <a:pt x="585884" y="3468303"/>
                  <a:pt x="585884" y="3481097"/>
                </a:cubicBezTo>
                <a:cubicBezTo>
                  <a:pt x="585884" y="3493891"/>
                  <a:pt x="575512" y="3504263"/>
                  <a:pt x="562718" y="3504263"/>
                </a:cubicBezTo>
                <a:cubicBezTo>
                  <a:pt x="549924" y="3504263"/>
                  <a:pt x="539552" y="3493891"/>
                  <a:pt x="539552" y="3481097"/>
                </a:cubicBezTo>
                <a:cubicBezTo>
                  <a:pt x="539552" y="3468303"/>
                  <a:pt x="549924" y="3457931"/>
                  <a:pt x="562718" y="3457931"/>
                </a:cubicBezTo>
                <a:close/>
                <a:moveTo>
                  <a:pt x="385620" y="3457931"/>
                </a:moveTo>
                <a:cubicBezTo>
                  <a:pt x="398414" y="3457931"/>
                  <a:pt x="408785" y="3468303"/>
                  <a:pt x="408785" y="3481097"/>
                </a:cubicBezTo>
                <a:cubicBezTo>
                  <a:pt x="408785" y="3493891"/>
                  <a:pt x="398414" y="3504263"/>
                  <a:pt x="385620" y="3504263"/>
                </a:cubicBezTo>
                <a:cubicBezTo>
                  <a:pt x="372826" y="3504263"/>
                  <a:pt x="362454" y="3493891"/>
                  <a:pt x="362454" y="3481097"/>
                </a:cubicBezTo>
                <a:cubicBezTo>
                  <a:pt x="362454" y="3468303"/>
                  <a:pt x="372826" y="3457931"/>
                  <a:pt x="385620" y="3457931"/>
                </a:cubicBezTo>
                <a:close/>
                <a:moveTo>
                  <a:pt x="208521" y="3457931"/>
                </a:moveTo>
                <a:cubicBezTo>
                  <a:pt x="221315" y="3457931"/>
                  <a:pt x="231687" y="3468303"/>
                  <a:pt x="231687" y="3481097"/>
                </a:cubicBezTo>
                <a:cubicBezTo>
                  <a:pt x="231687" y="3493891"/>
                  <a:pt x="221315" y="3504263"/>
                  <a:pt x="208521" y="3504263"/>
                </a:cubicBezTo>
                <a:cubicBezTo>
                  <a:pt x="195727" y="3504263"/>
                  <a:pt x="185355" y="3493891"/>
                  <a:pt x="185355" y="3481097"/>
                </a:cubicBezTo>
                <a:cubicBezTo>
                  <a:pt x="185355" y="3468303"/>
                  <a:pt x="195727" y="3457931"/>
                  <a:pt x="208521" y="3457931"/>
                </a:cubicBezTo>
                <a:close/>
                <a:moveTo>
                  <a:pt x="31422" y="3457931"/>
                </a:moveTo>
                <a:cubicBezTo>
                  <a:pt x="44216" y="3457931"/>
                  <a:pt x="54588" y="3468303"/>
                  <a:pt x="54588" y="3481097"/>
                </a:cubicBezTo>
                <a:cubicBezTo>
                  <a:pt x="54588" y="3493891"/>
                  <a:pt x="44216" y="3504263"/>
                  <a:pt x="31422" y="3504263"/>
                </a:cubicBezTo>
                <a:cubicBezTo>
                  <a:pt x="18628" y="3504263"/>
                  <a:pt x="8256" y="3493891"/>
                  <a:pt x="8256" y="3481097"/>
                </a:cubicBezTo>
                <a:cubicBezTo>
                  <a:pt x="8256" y="3468303"/>
                  <a:pt x="18628" y="3457931"/>
                  <a:pt x="31422" y="3457931"/>
                </a:cubicBezTo>
                <a:close/>
                <a:moveTo>
                  <a:pt x="3395767" y="3286567"/>
                </a:moveTo>
                <a:cubicBezTo>
                  <a:pt x="3408561" y="3286567"/>
                  <a:pt x="3418933" y="3296939"/>
                  <a:pt x="3418933" y="3309733"/>
                </a:cubicBezTo>
                <a:cubicBezTo>
                  <a:pt x="3418933" y="3322527"/>
                  <a:pt x="3408561" y="3332899"/>
                  <a:pt x="3395767" y="3332899"/>
                </a:cubicBezTo>
                <a:cubicBezTo>
                  <a:pt x="3382973" y="3332899"/>
                  <a:pt x="3372601" y="3322527"/>
                  <a:pt x="3372601" y="3309733"/>
                </a:cubicBezTo>
                <a:cubicBezTo>
                  <a:pt x="3372601" y="3296939"/>
                  <a:pt x="3382973" y="3286567"/>
                  <a:pt x="3395767" y="3286567"/>
                </a:cubicBezTo>
                <a:close/>
                <a:moveTo>
                  <a:pt x="3218672" y="3286567"/>
                </a:moveTo>
                <a:cubicBezTo>
                  <a:pt x="3231466" y="3286567"/>
                  <a:pt x="3241838" y="3296939"/>
                  <a:pt x="3241838" y="3309733"/>
                </a:cubicBezTo>
                <a:cubicBezTo>
                  <a:pt x="3241838" y="3322527"/>
                  <a:pt x="3231466" y="3332899"/>
                  <a:pt x="3218672" y="3332899"/>
                </a:cubicBezTo>
                <a:cubicBezTo>
                  <a:pt x="3205878" y="3332899"/>
                  <a:pt x="3195506" y="3322527"/>
                  <a:pt x="3195506" y="3309733"/>
                </a:cubicBezTo>
                <a:cubicBezTo>
                  <a:pt x="3195506" y="3296939"/>
                  <a:pt x="3205878" y="3286567"/>
                  <a:pt x="3218672" y="3286567"/>
                </a:cubicBezTo>
                <a:close/>
                <a:moveTo>
                  <a:pt x="3041573" y="3286567"/>
                </a:moveTo>
                <a:cubicBezTo>
                  <a:pt x="3054367" y="3286567"/>
                  <a:pt x="3064739" y="3296939"/>
                  <a:pt x="3064739" y="3309733"/>
                </a:cubicBezTo>
                <a:cubicBezTo>
                  <a:pt x="3064739" y="3322527"/>
                  <a:pt x="3054367" y="3332899"/>
                  <a:pt x="3041573" y="3332899"/>
                </a:cubicBezTo>
                <a:cubicBezTo>
                  <a:pt x="3028779" y="3332899"/>
                  <a:pt x="3018407" y="3322527"/>
                  <a:pt x="3018407" y="3309733"/>
                </a:cubicBezTo>
                <a:cubicBezTo>
                  <a:pt x="3018407" y="3296939"/>
                  <a:pt x="3028779" y="3286567"/>
                  <a:pt x="3041573" y="3286567"/>
                </a:cubicBezTo>
                <a:close/>
                <a:moveTo>
                  <a:pt x="2864474" y="3286567"/>
                </a:moveTo>
                <a:cubicBezTo>
                  <a:pt x="2877268" y="3286567"/>
                  <a:pt x="2887640" y="3296939"/>
                  <a:pt x="2887640" y="3309733"/>
                </a:cubicBezTo>
                <a:cubicBezTo>
                  <a:pt x="2887640" y="3322527"/>
                  <a:pt x="2877268" y="3332899"/>
                  <a:pt x="2864474" y="3332899"/>
                </a:cubicBezTo>
                <a:cubicBezTo>
                  <a:pt x="2851680" y="3332899"/>
                  <a:pt x="2841308" y="3322527"/>
                  <a:pt x="2841308" y="3309733"/>
                </a:cubicBezTo>
                <a:cubicBezTo>
                  <a:pt x="2841308" y="3296939"/>
                  <a:pt x="2851680" y="3286567"/>
                  <a:pt x="2864474" y="3286567"/>
                </a:cubicBezTo>
                <a:close/>
                <a:moveTo>
                  <a:pt x="2687375" y="3286567"/>
                </a:moveTo>
                <a:cubicBezTo>
                  <a:pt x="2700169" y="3286567"/>
                  <a:pt x="2710541" y="3296939"/>
                  <a:pt x="2710541" y="3309733"/>
                </a:cubicBezTo>
                <a:cubicBezTo>
                  <a:pt x="2710541" y="3322527"/>
                  <a:pt x="2700169" y="3332899"/>
                  <a:pt x="2687375" y="3332899"/>
                </a:cubicBezTo>
                <a:cubicBezTo>
                  <a:pt x="2674581" y="3332899"/>
                  <a:pt x="2664209" y="3322527"/>
                  <a:pt x="2664209" y="3309733"/>
                </a:cubicBezTo>
                <a:cubicBezTo>
                  <a:pt x="2664209" y="3296939"/>
                  <a:pt x="2674581" y="3286567"/>
                  <a:pt x="2687375" y="3286567"/>
                </a:cubicBezTo>
                <a:close/>
                <a:moveTo>
                  <a:pt x="2510277" y="3286567"/>
                </a:moveTo>
                <a:cubicBezTo>
                  <a:pt x="2523071" y="3286567"/>
                  <a:pt x="2533443" y="3296939"/>
                  <a:pt x="2533443" y="3309733"/>
                </a:cubicBezTo>
                <a:cubicBezTo>
                  <a:pt x="2533443" y="3322527"/>
                  <a:pt x="2523071" y="3332899"/>
                  <a:pt x="2510277" y="3332899"/>
                </a:cubicBezTo>
                <a:cubicBezTo>
                  <a:pt x="2497483" y="3332899"/>
                  <a:pt x="2487111" y="3322527"/>
                  <a:pt x="2487111" y="3309733"/>
                </a:cubicBezTo>
                <a:cubicBezTo>
                  <a:pt x="2487111" y="3296939"/>
                  <a:pt x="2497483" y="3286567"/>
                  <a:pt x="2510277" y="3286567"/>
                </a:cubicBezTo>
                <a:close/>
                <a:moveTo>
                  <a:pt x="2333178" y="3286567"/>
                </a:moveTo>
                <a:cubicBezTo>
                  <a:pt x="2345972" y="3286567"/>
                  <a:pt x="2356344" y="3296939"/>
                  <a:pt x="2356344" y="3309733"/>
                </a:cubicBezTo>
                <a:cubicBezTo>
                  <a:pt x="2356344" y="3322527"/>
                  <a:pt x="2345972" y="3332899"/>
                  <a:pt x="2333178" y="3332899"/>
                </a:cubicBezTo>
                <a:cubicBezTo>
                  <a:pt x="2320384" y="3332899"/>
                  <a:pt x="2310012" y="3322527"/>
                  <a:pt x="2310012" y="3309733"/>
                </a:cubicBezTo>
                <a:cubicBezTo>
                  <a:pt x="2310012" y="3296939"/>
                  <a:pt x="2320384" y="3286567"/>
                  <a:pt x="2333178" y="3286567"/>
                </a:cubicBezTo>
                <a:close/>
                <a:moveTo>
                  <a:pt x="2156079" y="3286567"/>
                </a:moveTo>
                <a:cubicBezTo>
                  <a:pt x="2168873" y="3286567"/>
                  <a:pt x="2179245" y="3296939"/>
                  <a:pt x="2179245" y="3309733"/>
                </a:cubicBezTo>
                <a:cubicBezTo>
                  <a:pt x="2179245" y="3322527"/>
                  <a:pt x="2168873" y="3332899"/>
                  <a:pt x="2156079" y="3332899"/>
                </a:cubicBezTo>
                <a:cubicBezTo>
                  <a:pt x="2143285" y="3332899"/>
                  <a:pt x="2132913" y="3322527"/>
                  <a:pt x="2132913" y="3309733"/>
                </a:cubicBezTo>
                <a:cubicBezTo>
                  <a:pt x="2132913" y="3296939"/>
                  <a:pt x="2143285" y="3286567"/>
                  <a:pt x="2156079" y="3286567"/>
                </a:cubicBezTo>
                <a:close/>
                <a:moveTo>
                  <a:pt x="1978980" y="3286567"/>
                </a:moveTo>
                <a:cubicBezTo>
                  <a:pt x="1991774" y="3286567"/>
                  <a:pt x="2002146" y="3296939"/>
                  <a:pt x="2002146" y="3309733"/>
                </a:cubicBezTo>
                <a:cubicBezTo>
                  <a:pt x="2002146" y="3322527"/>
                  <a:pt x="1991774" y="3332899"/>
                  <a:pt x="1978980" y="3332899"/>
                </a:cubicBezTo>
                <a:cubicBezTo>
                  <a:pt x="1966186" y="3332899"/>
                  <a:pt x="1955814" y="3322527"/>
                  <a:pt x="1955814" y="3309733"/>
                </a:cubicBezTo>
                <a:cubicBezTo>
                  <a:pt x="1955814" y="3296939"/>
                  <a:pt x="1966186" y="3286567"/>
                  <a:pt x="1978980" y="3286567"/>
                </a:cubicBezTo>
                <a:close/>
                <a:moveTo>
                  <a:pt x="1801881" y="3286567"/>
                </a:moveTo>
                <a:cubicBezTo>
                  <a:pt x="1814675" y="3286567"/>
                  <a:pt x="1825047" y="3296939"/>
                  <a:pt x="1825047" y="3309733"/>
                </a:cubicBezTo>
                <a:cubicBezTo>
                  <a:pt x="1825047" y="3322527"/>
                  <a:pt x="1814675" y="3332899"/>
                  <a:pt x="1801881" y="3332899"/>
                </a:cubicBezTo>
                <a:cubicBezTo>
                  <a:pt x="1789087" y="3332899"/>
                  <a:pt x="1778715" y="3322527"/>
                  <a:pt x="1778715" y="3309733"/>
                </a:cubicBezTo>
                <a:cubicBezTo>
                  <a:pt x="1778715" y="3296939"/>
                  <a:pt x="1789087" y="3286567"/>
                  <a:pt x="1801881" y="3286567"/>
                </a:cubicBezTo>
                <a:close/>
                <a:moveTo>
                  <a:pt x="1627371" y="3286567"/>
                </a:moveTo>
                <a:cubicBezTo>
                  <a:pt x="1640166" y="3286567"/>
                  <a:pt x="1650538" y="3296939"/>
                  <a:pt x="1650538" y="3309733"/>
                </a:cubicBezTo>
                <a:cubicBezTo>
                  <a:pt x="1650538" y="3322527"/>
                  <a:pt x="1640166" y="3332899"/>
                  <a:pt x="1627371" y="3332899"/>
                </a:cubicBezTo>
                <a:cubicBezTo>
                  <a:pt x="1614575" y="3332899"/>
                  <a:pt x="1604203" y="3322527"/>
                  <a:pt x="1604203" y="3309733"/>
                </a:cubicBezTo>
                <a:cubicBezTo>
                  <a:pt x="1604203" y="3296939"/>
                  <a:pt x="1614575" y="3286567"/>
                  <a:pt x="1627371" y="3286567"/>
                </a:cubicBezTo>
                <a:close/>
                <a:moveTo>
                  <a:pt x="1450277" y="3286567"/>
                </a:moveTo>
                <a:cubicBezTo>
                  <a:pt x="1463071" y="3286567"/>
                  <a:pt x="1473442" y="3296939"/>
                  <a:pt x="1473442" y="3309733"/>
                </a:cubicBezTo>
                <a:cubicBezTo>
                  <a:pt x="1473442" y="3322527"/>
                  <a:pt x="1463071" y="3332899"/>
                  <a:pt x="1450277" y="3332899"/>
                </a:cubicBezTo>
                <a:cubicBezTo>
                  <a:pt x="1437483" y="3332899"/>
                  <a:pt x="1427111" y="3322527"/>
                  <a:pt x="1427111" y="3309733"/>
                </a:cubicBezTo>
                <a:cubicBezTo>
                  <a:pt x="1427111" y="3296939"/>
                  <a:pt x="1437483" y="3286567"/>
                  <a:pt x="1450277" y="3286567"/>
                </a:cubicBezTo>
                <a:close/>
                <a:moveTo>
                  <a:pt x="1273178" y="3286567"/>
                </a:moveTo>
                <a:cubicBezTo>
                  <a:pt x="1285972" y="3286567"/>
                  <a:pt x="1296345" y="3296939"/>
                  <a:pt x="1296345" y="3309733"/>
                </a:cubicBezTo>
                <a:cubicBezTo>
                  <a:pt x="1296345" y="3322527"/>
                  <a:pt x="1285972" y="3332899"/>
                  <a:pt x="1273178" y="3332899"/>
                </a:cubicBezTo>
                <a:cubicBezTo>
                  <a:pt x="1260384" y="3332899"/>
                  <a:pt x="1250012" y="3322527"/>
                  <a:pt x="1250012" y="3309733"/>
                </a:cubicBezTo>
                <a:cubicBezTo>
                  <a:pt x="1250012" y="3296939"/>
                  <a:pt x="1260384" y="3286567"/>
                  <a:pt x="1273178" y="3286567"/>
                </a:cubicBezTo>
                <a:close/>
                <a:moveTo>
                  <a:pt x="1096081" y="3286567"/>
                </a:moveTo>
                <a:cubicBezTo>
                  <a:pt x="1108877" y="3286567"/>
                  <a:pt x="1119247" y="3296939"/>
                  <a:pt x="1119247" y="3309733"/>
                </a:cubicBezTo>
                <a:cubicBezTo>
                  <a:pt x="1119247" y="3322527"/>
                  <a:pt x="1108877" y="3332899"/>
                  <a:pt x="1096081" y="3332899"/>
                </a:cubicBezTo>
                <a:cubicBezTo>
                  <a:pt x="1083286" y="3332899"/>
                  <a:pt x="1072914" y="3322527"/>
                  <a:pt x="1072914" y="3309733"/>
                </a:cubicBezTo>
                <a:cubicBezTo>
                  <a:pt x="1072914" y="3296939"/>
                  <a:pt x="1083286" y="3286567"/>
                  <a:pt x="1096081" y="3286567"/>
                </a:cubicBezTo>
                <a:close/>
                <a:moveTo>
                  <a:pt x="918981" y="3286567"/>
                </a:moveTo>
                <a:cubicBezTo>
                  <a:pt x="931774" y="3286567"/>
                  <a:pt x="942147" y="3296939"/>
                  <a:pt x="942147" y="3309733"/>
                </a:cubicBezTo>
                <a:cubicBezTo>
                  <a:pt x="942147" y="3322527"/>
                  <a:pt x="931774" y="3332899"/>
                  <a:pt x="918981" y="3332899"/>
                </a:cubicBezTo>
                <a:cubicBezTo>
                  <a:pt x="906186" y="3332899"/>
                  <a:pt x="895815" y="3322527"/>
                  <a:pt x="895815" y="3309733"/>
                </a:cubicBezTo>
                <a:cubicBezTo>
                  <a:pt x="895815" y="3296939"/>
                  <a:pt x="906186" y="3286567"/>
                  <a:pt x="918981" y="3286567"/>
                </a:cubicBezTo>
                <a:close/>
                <a:moveTo>
                  <a:pt x="741884" y="3286567"/>
                </a:moveTo>
                <a:cubicBezTo>
                  <a:pt x="754678" y="3286567"/>
                  <a:pt x="765050" y="3296939"/>
                  <a:pt x="765050" y="3309733"/>
                </a:cubicBezTo>
                <a:cubicBezTo>
                  <a:pt x="765050" y="3322527"/>
                  <a:pt x="754678" y="3332899"/>
                  <a:pt x="741884" y="3332899"/>
                </a:cubicBezTo>
                <a:cubicBezTo>
                  <a:pt x="729090" y="3332899"/>
                  <a:pt x="718718" y="3322527"/>
                  <a:pt x="718718" y="3309733"/>
                </a:cubicBezTo>
                <a:cubicBezTo>
                  <a:pt x="718718" y="3296939"/>
                  <a:pt x="729090" y="3286567"/>
                  <a:pt x="741884" y="3286567"/>
                </a:cubicBezTo>
                <a:close/>
                <a:moveTo>
                  <a:pt x="564784" y="3286567"/>
                </a:moveTo>
                <a:cubicBezTo>
                  <a:pt x="577578" y="3286567"/>
                  <a:pt x="587950" y="3296939"/>
                  <a:pt x="587950" y="3309733"/>
                </a:cubicBezTo>
                <a:cubicBezTo>
                  <a:pt x="587950" y="3322527"/>
                  <a:pt x="577578" y="3332899"/>
                  <a:pt x="564784" y="3332899"/>
                </a:cubicBezTo>
                <a:cubicBezTo>
                  <a:pt x="551990" y="3332899"/>
                  <a:pt x="541618" y="3322527"/>
                  <a:pt x="541618" y="3309733"/>
                </a:cubicBezTo>
                <a:cubicBezTo>
                  <a:pt x="541618" y="3296939"/>
                  <a:pt x="551990" y="3286567"/>
                  <a:pt x="564784" y="3286567"/>
                </a:cubicBezTo>
                <a:close/>
                <a:moveTo>
                  <a:pt x="387686" y="3286567"/>
                </a:moveTo>
                <a:cubicBezTo>
                  <a:pt x="400479" y="3286567"/>
                  <a:pt x="410851" y="3296939"/>
                  <a:pt x="410851" y="3309733"/>
                </a:cubicBezTo>
                <a:cubicBezTo>
                  <a:pt x="410851" y="3322527"/>
                  <a:pt x="400479" y="3332899"/>
                  <a:pt x="387686" y="3332899"/>
                </a:cubicBezTo>
                <a:cubicBezTo>
                  <a:pt x="374891" y="3332899"/>
                  <a:pt x="364519" y="3322527"/>
                  <a:pt x="364519" y="3309733"/>
                </a:cubicBezTo>
                <a:cubicBezTo>
                  <a:pt x="364519" y="3296939"/>
                  <a:pt x="374891" y="3286567"/>
                  <a:pt x="387686" y="3286567"/>
                </a:cubicBezTo>
                <a:close/>
                <a:moveTo>
                  <a:pt x="210585" y="3286567"/>
                </a:moveTo>
                <a:cubicBezTo>
                  <a:pt x="223379" y="3286567"/>
                  <a:pt x="233751" y="3296939"/>
                  <a:pt x="233751" y="3309733"/>
                </a:cubicBezTo>
                <a:cubicBezTo>
                  <a:pt x="233751" y="3322527"/>
                  <a:pt x="223379" y="3332899"/>
                  <a:pt x="210585" y="3332899"/>
                </a:cubicBezTo>
                <a:cubicBezTo>
                  <a:pt x="197791" y="3332899"/>
                  <a:pt x="187419" y="3322527"/>
                  <a:pt x="187419" y="3309733"/>
                </a:cubicBezTo>
                <a:cubicBezTo>
                  <a:pt x="187419" y="3296939"/>
                  <a:pt x="197791" y="3286567"/>
                  <a:pt x="210585" y="3286567"/>
                </a:cubicBezTo>
                <a:close/>
                <a:moveTo>
                  <a:pt x="33487" y="3286567"/>
                </a:moveTo>
                <a:cubicBezTo>
                  <a:pt x="46281" y="3286567"/>
                  <a:pt x="56653" y="3296939"/>
                  <a:pt x="56653" y="3309733"/>
                </a:cubicBezTo>
                <a:cubicBezTo>
                  <a:pt x="56653" y="3322527"/>
                  <a:pt x="46281" y="3332899"/>
                  <a:pt x="33487" y="3332899"/>
                </a:cubicBezTo>
                <a:cubicBezTo>
                  <a:pt x="20693" y="3332899"/>
                  <a:pt x="10321" y="3322527"/>
                  <a:pt x="10321" y="3309733"/>
                </a:cubicBezTo>
                <a:cubicBezTo>
                  <a:pt x="10321" y="3296939"/>
                  <a:pt x="20693" y="3286567"/>
                  <a:pt x="33487" y="3286567"/>
                </a:cubicBezTo>
                <a:close/>
                <a:moveTo>
                  <a:pt x="3389573" y="3094558"/>
                </a:moveTo>
                <a:cubicBezTo>
                  <a:pt x="3402367" y="3094558"/>
                  <a:pt x="3412739" y="3104930"/>
                  <a:pt x="3412739" y="3117724"/>
                </a:cubicBezTo>
                <a:cubicBezTo>
                  <a:pt x="3412739" y="3130518"/>
                  <a:pt x="3402367" y="3140890"/>
                  <a:pt x="3389573" y="3140890"/>
                </a:cubicBezTo>
                <a:cubicBezTo>
                  <a:pt x="3376779" y="3140890"/>
                  <a:pt x="3366407" y="3130518"/>
                  <a:pt x="3366407" y="3117724"/>
                </a:cubicBezTo>
                <a:cubicBezTo>
                  <a:pt x="3366407" y="3104930"/>
                  <a:pt x="3376779" y="3094558"/>
                  <a:pt x="3389573" y="3094558"/>
                </a:cubicBezTo>
                <a:close/>
                <a:moveTo>
                  <a:pt x="3212478" y="3094558"/>
                </a:moveTo>
                <a:cubicBezTo>
                  <a:pt x="3225272" y="3094558"/>
                  <a:pt x="3235644" y="3104930"/>
                  <a:pt x="3235644" y="3117724"/>
                </a:cubicBezTo>
                <a:cubicBezTo>
                  <a:pt x="3235644" y="3130518"/>
                  <a:pt x="3225272" y="3140890"/>
                  <a:pt x="3212478" y="3140890"/>
                </a:cubicBezTo>
                <a:cubicBezTo>
                  <a:pt x="3199684" y="3140890"/>
                  <a:pt x="3189312" y="3130518"/>
                  <a:pt x="3189312" y="3117724"/>
                </a:cubicBezTo>
                <a:cubicBezTo>
                  <a:pt x="3189312" y="3104930"/>
                  <a:pt x="3199684" y="3094558"/>
                  <a:pt x="3212478" y="3094558"/>
                </a:cubicBezTo>
                <a:close/>
                <a:moveTo>
                  <a:pt x="3035379" y="3094558"/>
                </a:moveTo>
                <a:cubicBezTo>
                  <a:pt x="3048173" y="3094558"/>
                  <a:pt x="3058545" y="3104930"/>
                  <a:pt x="3058545" y="3117724"/>
                </a:cubicBezTo>
                <a:cubicBezTo>
                  <a:pt x="3058545" y="3130518"/>
                  <a:pt x="3048173" y="3140890"/>
                  <a:pt x="3035379" y="3140890"/>
                </a:cubicBezTo>
                <a:cubicBezTo>
                  <a:pt x="3022585" y="3140890"/>
                  <a:pt x="3012213" y="3130518"/>
                  <a:pt x="3012213" y="3117724"/>
                </a:cubicBezTo>
                <a:cubicBezTo>
                  <a:pt x="3012213" y="3104930"/>
                  <a:pt x="3022585" y="3094558"/>
                  <a:pt x="3035379" y="3094558"/>
                </a:cubicBezTo>
                <a:close/>
                <a:moveTo>
                  <a:pt x="2858280" y="3094558"/>
                </a:moveTo>
                <a:cubicBezTo>
                  <a:pt x="2871074" y="3094558"/>
                  <a:pt x="2881446" y="3104930"/>
                  <a:pt x="2881446" y="3117724"/>
                </a:cubicBezTo>
                <a:cubicBezTo>
                  <a:pt x="2881446" y="3130518"/>
                  <a:pt x="2871074" y="3140890"/>
                  <a:pt x="2858280" y="3140890"/>
                </a:cubicBezTo>
                <a:cubicBezTo>
                  <a:pt x="2845486" y="3140890"/>
                  <a:pt x="2835114" y="3130518"/>
                  <a:pt x="2835114" y="3117724"/>
                </a:cubicBezTo>
                <a:cubicBezTo>
                  <a:pt x="2835114" y="3104930"/>
                  <a:pt x="2845486" y="3094558"/>
                  <a:pt x="2858280" y="3094558"/>
                </a:cubicBezTo>
                <a:close/>
                <a:moveTo>
                  <a:pt x="2681181" y="3094558"/>
                </a:moveTo>
                <a:cubicBezTo>
                  <a:pt x="2693975" y="3094558"/>
                  <a:pt x="2704347" y="3104930"/>
                  <a:pt x="2704347" y="3117724"/>
                </a:cubicBezTo>
                <a:cubicBezTo>
                  <a:pt x="2704347" y="3130518"/>
                  <a:pt x="2693975" y="3140890"/>
                  <a:pt x="2681181" y="3140890"/>
                </a:cubicBezTo>
                <a:cubicBezTo>
                  <a:pt x="2668387" y="3140890"/>
                  <a:pt x="2658015" y="3130518"/>
                  <a:pt x="2658015" y="3117724"/>
                </a:cubicBezTo>
                <a:cubicBezTo>
                  <a:pt x="2658015" y="3104930"/>
                  <a:pt x="2668387" y="3094558"/>
                  <a:pt x="2681181" y="3094558"/>
                </a:cubicBezTo>
                <a:close/>
                <a:moveTo>
                  <a:pt x="2504082" y="3094558"/>
                </a:moveTo>
                <a:cubicBezTo>
                  <a:pt x="2516876" y="3094558"/>
                  <a:pt x="2527248" y="3104930"/>
                  <a:pt x="2527248" y="3117724"/>
                </a:cubicBezTo>
                <a:cubicBezTo>
                  <a:pt x="2527248" y="3130518"/>
                  <a:pt x="2516876" y="3140890"/>
                  <a:pt x="2504082" y="3140890"/>
                </a:cubicBezTo>
                <a:cubicBezTo>
                  <a:pt x="2491288" y="3140890"/>
                  <a:pt x="2480916" y="3130518"/>
                  <a:pt x="2480916" y="3117724"/>
                </a:cubicBezTo>
                <a:cubicBezTo>
                  <a:pt x="2480916" y="3104930"/>
                  <a:pt x="2491288" y="3094558"/>
                  <a:pt x="2504082" y="3094558"/>
                </a:cubicBezTo>
                <a:close/>
                <a:moveTo>
                  <a:pt x="2326983" y="3094558"/>
                </a:moveTo>
                <a:cubicBezTo>
                  <a:pt x="2339777" y="3094558"/>
                  <a:pt x="2350149" y="3104930"/>
                  <a:pt x="2350149" y="3117724"/>
                </a:cubicBezTo>
                <a:cubicBezTo>
                  <a:pt x="2350149" y="3130518"/>
                  <a:pt x="2339777" y="3140890"/>
                  <a:pt x="2326983" y="3140890"/>
                </a:cubicBezTo>
                <a:cubicBezTo>
                  <a:pt x="2314189" y="3140890"/>
                  <a:pt x="2303817" y="3130518"/>
                  <a:pt x="2303817" y="3117724"/>
                </a:cubicBezTo>
                <a:cubicBezTo>
                  <a:pt x="2303817" y="3104930"/>
                  <a:pt x="2314189" y="3094558"/>
                  <a:pt x="2326983" y="3094558"/>
                </a:cubicBezTo>
                <a:close/>
                <a:moveTo>
                  <a:pt x="2149884" y="3094558"/>
                </a:moveTo>
                <a:cubicBezTo>
                  <a:pt x="2162678" y="3094558"/>
                  <a:pt x="2173050" y="3104930"/>
                  <a:pt x="2173050" y="3117724"/>
                </a:cubicBezTo>
                <a:cubicBezTo>
                  <a:pt x="2173050" y="3130518"/>
                  <a:pt x="2162678" y="3140890"/>
                  <a:pt x="2149884" y="3140890"/>
                </a:cubicBezTo>
                <a:cubicBezTo>
                  <a:pt x="2137090" y="3140890"/>
                  <a:pt x="2126718" y="3130518"/>
                  <a:pt x="2126718" y="3117724"/>
                </a:cubicBezTo>
                <a:cubicBezTo>
                  <a:pt x="2126718" y="3104930"/>
                  <a:pt x="2137090" y="3094558"/>
                  <a:pt x="2149884" y="3094558"/>
                </a:cubicBezTo>
                <a:close/>
                <a:moveTo>
                  <a:pt x="1972786" y="3094558"/>
                </a:moveTo>
                <a:cubicBezTo>
                  <a:pt x="1985580" y="3094558"/>
                  <a:pt x="1995952" y="3104930"/>
                  <a:pt x="1995952" y="3117724"/>
                </a:cubicBezTo>
                <a:cubicBezTo>
                  <a:pt x="1995952" y="3130518"/>
                  <a:pt x="1985580" y="3140890"/>
                  <a:pt x="1972786" y="3140890"/>
                </a:cubicBezTo>
                <a:cubicBezTo>
                  <a:pt x="1959992" y="3140890"/>
                  <a:pt x="1949620" y="3130518"/>
                  <a:pt x="1949620" y="3117724"/>
                </a:cubicBezTo>
                <a:cubicBezTo>
                  <a:pt x="1949620" y="3104930"/>
                  <a:pt x="1959992" y="3094558"/>
                  <a:pt x="1972786" y="3094558"/>
                </a:cubicBezTo>
                <a:close/>
                <a:moveTo>
                  <a:pt x="1795687" y="3094558"/>
                </a:moveTo>
                <a:cubicBezTo>
                  <a:pt x="1808481" y="3094558"/>
                  <a:pt x="1818853" y="3104930"/>
                  <a:pt x="1818853" y="3117724"/>
                </a:cubicBezTo>
                <a:cubicBezTo>
                  <a:pt x="1818853" y="3130518"/>
                  <a:pt x="1808481" y="3140890"/>
                  <a:pt x="1795687" y="3140890"/>
                </a:cubicBezTo>
                <a:cubicBezTo>
                  <a:pt x="1782893" y="3140890"/>
                  <a:pt x="1772521" y="3130518"/>
                  <a:pt x="1772521" y="3117724"/>
                </a:cubicBezTo>
                <a:cubicBezTo>
                  <a:pt x="1772521" y="3104930"/>
                  <a:pt x="1782893" y="3094558"/>
                  <a:pt x="1795687" y="3094558"/>
                </a:cubicBezTo>
                <a:close/>
                <a:moveTo>
                  <a:pt x="1621175" y="3094558"/>
                </a:moveTo>
                <a:cubicBezTo>
                  <a:pt x="1633971" y="3094558"/>
                  <a:pt x="1644344" y="3104930"/>
                  <a:pt x="1644344" y="3117724"/>
                </a:cubicBezTo>
                <a:cubicBezTo>
                  <a:pt x="1644344" y="3130518"/>
                  <a:pt x="1633971" y="3140890"/>
                  <a:pt x="1621175" y="3140890"/>
                </a:cubicBezTo>
                <a:cubicBezTo>
                  <a:pt x="1608381" y="3140890"/>
                  <a:pt x="1598008" y="3130518"/>
                  <a:pt x="1598008" y="3117724"/>
                </a:cubicBezTo>
                <a:cubicBezTo>
                  <a:pt x="1598008" y="3104930"/>
                  <a:pt x="1608381" y="3094558"/>
                  <a:pt x="1621175" y="3094558"/>
                </a:cubicBezTo>
                <a:close/>
                <a:moveTo>
                  <a:pt x="1444083" y="3094558"/>
                </a:moveTo>
                <a:cubicBezTo>
                  <a:pt x="1456878" y="3094558"/>
                  <a:pt x="1467248" y="3104930"/>
                  <a:pt x="1467248" y="3117724"/>
                </a:cubicBezTo>
                <a:cubicBezTo>
                  <a:pt x="1467248" y="3130518"/>
                  <a:pt x="1456878" y="3140890"/>
                  <a:pt x="1444083" y="3140890"/>
                </a:cubicBezTo>
                <a:cubicBezTo>
                  <a:pt x="1431289" y="3140890"/>
                  <a:pt x="1420918" y="3130518"/>
                  <a:pt x="1420918" y="3117724"/>
                </a:cubicBezTo>
                <a:cubicBezTo>
                  <a:pt x="1420918" y="3104930"/>
                  <a:pt x="1431289" y="3094558"/>
                  <a:pt x="1444083" y="3094558"/>
                </a:cubicBezTo>
                <a:close/>
                <a:moveTo>
                  <a:pt x="1266985" y="3094558"/>
                </a:moveTo>
                <a:cubicBezTo>
                  <a:pt x="1279778" y="3094558"/>
                  <a:pt x="1290151" y="3104930"/>
                  <a:pt x="1290151" y="3117724"/>
                </a:cubicBezTo>
                <a:cubicBezTo>
                  <a:pt x="1290151" y="3130518"/>
                  <a:pt x="1279778" y="3140890"/>
                  <a:pt x="1266985" y="3140890"/>
                </a:cubicBezTo>
                <a:cubicBezTo>
                  <a:pt x="1254190" y="3140890"/>
                  <a:pt x="1243819" y="3130518"/>
                  <a:pt x="1243819" y="3117724"/>
                </a:cubicBezTo>
                <a:cubicBezTo>
                  <a:pt x="1243819" y="3104930"/>
                  <a:pt x="1254190" y="3094558"/>
                  <a:pt x="1266985" y="3094558"/>
                </a:cubicBezTo>
                <a:close/>
                <a:moveTo>
                  <a:pt x="1089888" y="3094558"/>
                </a:moveTo>
                <a:cubicBezTo>
                  <a:pt x="1102682" y="3094558"/>
                  <a:pt x="1113055" y="3104930"/>
                  <a:pt x="1113055" y="3117724"/>
                </a:cubicBezTo>
                <a:cubicBezTo>
                  <a:pt x="1113055" y="3130518"/>
                  <a:pt x="1102682" y="3140890"/>
                  <a:pt x="1089888" y="3140890"/>
                </a:cubicBezTo>
                <a:cubicBezTo>
                  <a:pt x="1077093" y="3140890"/>
                  <a:pt x="1066720" y="3130518"/>
                  <a:pt x="1066720" y="3117724"/>
                </a:cubicBezTo>
                <a:cubicBezTo>
                  <a:pt x="1066720" y="3104930"/>
                  <a:pt x="1077093" y="3094558"/>
                  <a:pt x="1089888" y="3094558"/>
                </a:cubicBezTo>
                <a:close/>
                <a:moveTo>
                  <a:pt x="912787" y="3094558"/>
                </a:moveTo>
                <a:cubicBezTo>
                  <a:pt x="925582" y="3094558"/>
                  <a:pt x="935953" y="3104930"/>
                  <a:pt x="935953" y="3117724"/>
                </a:cubicBezTo>
                <a:cubicBezTo>
                  <a:pt x="935953" y="3130518"/>
                  <a:pt x="925582" y="3140890"/>
                  <a:pt x="912787" y="3140890"/>
                </a:cubicBezTo>
                <a:cubicBezTo>
                  <a:pt x="899993" y="3140890"/>
                  <a:pt x="889622" y="3130518"/>
                  <a:pt x="889622" y="3117724"/>
                </a:cubicBezTo>
                <a:cubicBezTo>
                  <a:pt x="889622" y="3104930"/>
                  <a:pt x="899993" y="3094558"/>
                  <a:pt x="912787" y="3094558"/>
                </a:cubicBezTo>
                <a:close/>
                <a:moveTo>
                  <a:pt x="735690" y="3094558"/>
                </a:moveTo>
                <a:cubicBezTo>
                  <a:pt x="748484" y="3094558"/>
                  <a:pt x="758856" y="3104930"/>
                  <a:pt x="758856" y="3117724"/>
                </a:cubicBezTo>
                <a:cubicBezTo>
                  <a:pt x="758856" y="3130518"/>
                  <a:pt x="748484" y="3140890"/>
                  <a:pt x="735690" y="3140890"/>
                </a:cubicBezTo>
                <a:cubicBezTo>
                  <a:pt x="722896" y="3140890"/>
                  <a:pt x="712523" y="3130518"/>
                  <a:pt x="712523" y="3117724"/>
                </a:cubicBezTo>
                <a:cubicBezTo>
                  <a:pt x="712523" y="3104930"/>
                  <a:pt x="722896" y="3094558"/>
                  <a:pt x="735690" y="3094558"/>
                </a:cubicBezTo>
                <a:close/>
                <a:moveTo>
                  <a:pt x="558589" y="3094558"/>
                </a:moveTo>
                <a:cubicBezTo>
                  <a:pt x="571383" y="3094558"/>
                  <a:pt x="581755" y="3104930"/>
                  <a:pt x="581755" y="3117724"/>
                </a:cubicBezTo>
                <a:cubicBezTo>
                  <a:pt x="581755" y="3130518"/>
                  <a:pt x="571383" y="3140890"/>
                  <a:pt x="558589" y="3140890"/>
                </a:cubicBezTo>
                <a:cubicBezTo>
                  <a:pt x="545795" y="3140890"/>
                  <a:pt x="535424" y="3130518"/>
                  <a:pt x="535424" y="3117724"/>
                </a:cubicBezTo>
                <a:cubicBezTo>
                  <a:pt x="535424" y="3104930"/>
                  <a:pt x="545795" y="3094558"/>
                  <a:pt x="558589" y="3094558"/>
                </a:cubicBezTo>
                <a:close/>
                <a:moveTo>
                  <a:pt x="381491" y="3094558"/>
                </a:moveTo>
                <a:cubicBezTo>
                  <a:pt x="394286" y="3094558"/>
                  <a:pt x="404657" y="3104930"/>
                  <a:pt x="404657" y="3117724"/>
                </a:cubicBezTo>
                <a:cubicBezTo>
                  <a:pt x="404657" y="3130518"/>
                  <a:pt x="394286" y="3140890"/>
                  <a:pt x="381491" y="3140890"/>
                </a:cubicBezTo>
                <a:cubicBezTo>
                  <a:pt x="368697" y="3140890"/>
                  <a:pt x="358325" y="3130518"/>
                  <a:pt x="358325" y="3117724"/>
                </a:cubicBezTo>
                <a:cubicBezTo>
                  <a:pt x="358325" y="3104930"/>
                  <a:pt x="368697" y="3094558"/>
                  <a:pt x="381491" y="3094558"/>
                </a:cubicBezTo>
                <a:close/>
                <a:moveTo>
                  <a:pt x="204392" y="3094558"/>
                </a:moveTo>
                <a:cubicBezTo>
                  <a:pt x="217186" y="3094558"/>
                  <a:pt x="227558" y="3104930"/>
                  <a:pt x="227558" y="3117724"/>
                </a:cubicBezTo>
                <a:cubicBezTo>
                  <a:pt x="227558" y="3130518"/>
                  <a:pt x="217186" y="3140890"/>
                  <a:pt x="204392" y="3140890"/>
                </a:cubicBezTo>
                <a:cubicBezTo>
                  <a:pt x="191598" y="3140890"/>
                  <a:pt x="181226" y="3130518"/>
                  <a:pt x="181226" y="3117724"/>
                </a:cubicBezTo>
                <a:cubicBezTo>
                  <a:pt x="181226" y="3104930"/>
                  <a:pt x="191598" y="3094558"/>
                  <a:pt x="204392" y="3094558"/>
                </a:cubicBezTo>
                <a:close/>
                <a:moveTo>
                  <a:pt x="27293" y="3094558"/>
                </a:moveTo>
                <a:cubicBezTo>
                  <a:pt x="40087" y="3094558"/>
                  <a:pt x="50459" y="3104930"/>
                  <a:pt x="50459" y="3117724"/>
                </a:cubicBezTo>
                <a:cubicBezTo>
                  <a:pt x="50459" y="3130518"/>
                  <a:pt x="40087" y="3140890"/>
                  <a:pt x="27293" y="3140890"/>
                </a:cubicBezTo>
                <a:cubicBezTo>
                  <a:pt x="14499" y="3140890"/>
                  <a:pt x="4127" y="3130518"/>
                  <a:pt x="4127" y="3117724"/>
                </a:cubicBezTo>
                <a:cubicBezTo>
                  <a:pt x="4127" y="3104930"/>
                  <a:pt x="14499" y="3094558"/>
                  <a:pt x="27293" y="3094558"/>
                </a:cubicBezTo>
                <a:close/>
                <a:moveTo>
                  <a:pt x="3391637" y="2923194"/>
                </a:moveTo>
                <a:cubicBezTo>
                  <a:pt x="3404431" y="2923194"/>
                  <a:pt x="3414803" y="2933566"/>
                  <a:pt x="3414803" y="2946360"/>
                </a:cubicBezTo>
                <a:cubicBezTo>
                  <a:pt x="3414803" y="2959154"/>
                  <a:pt x="3404431" y="2969526"/>
                  <a:pt x="3391637" y="2969526"/>
                </a:cubicBezTo>
                <a:cubicBezTo>
                  <a:pt x="3378843" y="2969526"/>
                  <a:pt x="3368471" y="2959154"/>
                  <a:pt x="3368471" y="2946360"/>
                </a:cubicBezTo>
                <a:cubicBezTo>
                  <a:pt x="3368471" y="2933566"/>
                  <a:pt x="3378843" y="2923194"/>
                  <a:pt x="3391637" y="2923194"/>
                </a:cubicBezTo>
                <a:close/>
                <a:moveTo>
                  <a:pt x="3214542" y="2923194"/>
                </a:moveTo>
                <a:cubicBezTo>
                  <a:pt x="3227336" y="2923194"/>
                  <a:pt x="3237708" y="2933566"/>
                  <a:pt x="3237708" y="2946360"/>
                </a:cubicBezTo>
                <a:cubicBezTo>
                  <a:pt x="3237708" y="2959154"/>
                  <a:pt x="3227336" y="2969526"/>
                  <a:pt x="3214542" y="2969526"/>
                </a:cubicBezTo>
                <a:cubicBezTo>
                  <a:pt x="3201748" y="2969526"/>
                  <a:pt x="3191376" y="2959154"/>
                  <a:pt x="3191376" y="2946360"/>
                </a:cubicBezTo>
                <a:cubicBezTo>
                  <a:pt x="3191376" y="2933566"/>
                  <a:pt x="3201748" y="2923194"/>
                  <a:pt x="3214542" y="2923194"/>
                </a:cubicBezTo>
                <a:close/>
                <a:moveTo>
                  <a:pt x="3037443" y="2923194"/>
                </a:moveTo>
                <a:cubicBezTo>
                  <a:pt x="3050237" y="2923194"/>
                  <a:pt x="3060609" y="2933566"/>
                  <a:pt x="3060609" y="2946360"/>
                </a:cubicBezTo>
                <a:cubicBezTo>
                  <a:pt x="3060609" y="2959154"/>
                  <a:pt x="3050237" y="2969526"/>
                  <a:pt x="3037443" y="2969526"/>
                </a:cubicBezTo>
                <a:cubicBezTo>
                  <a:pt x="3024649" y="2969526"/>
                  <a:pt x="3014277" y="2959154"/>
                  <a:pt x="3014277" y="2946360"/>
                </a:cubicBezTo>
                <a:cubicBezTo>
                  <a:pt x="3014277" y="2933566"/>
                  <a:pt x="3024649" y="2923194"/>
                  <a:pt x="3037443" y="2923194"/>
                </a:cubicBezTo>
                <a:close/>
                <a:moveTo>
                  <a:pt x="2860344" y="2923194"/>
                </a:moveTo>
                <a:cubicBezTo>
                  <a:pt x="2873138" y="2923194"/>
                  <a:pt x="2883510" y="2933566"/>
                  <a:pt x="2883510" y="2946360"/>
                </a:cubicBezTo>
                <a:cubicBezTo>
                  <a:pt x="2883510" y="2959154"/>
                  <a:pt x="2873138" y="2969526"/>
                  <a:pt x="2860344" y="2969526"/>
                </a:cubicBezTo>
                <a:cubicBezTo>
                  <a:pt x="2847550" y="2969526"/>
                  <a:pt x="2837178" y="2959154"/>
                  <a:pt x="2837178" y="2946360"/>
                </a:cubicBezTo>
                <a:cubicBezTo>
                  <a:pt x="2837178" y="2933566"/>
                  <a:pt x="2847550" y="2923194"/>
                  <a:pt x="2860344" y="2923194"/>
                </a:cubicBezTo>
                <a:close/>
                <a:moveTo>
                  <a:pt x="2683245" y="2923194"/>
                </a:moveTo>
                <a:cubicBezTo>
                  <a:pt x="2696039" y="2923194"/>
                  <a:pt x="2706411" y="2933566"/>
                  <a:pt x="2706411" y="2946360"/>
                </a:cubicBezTo>
                <a:cubicBezTo>
                  <a:pt x="2706411" y="2959154"/>
                  <a:pt x="2696039" y="2969526"/>
                  <a:pt x="2683245" y="2969526"/>
                </a:cubicBezTo>
                <a:cubicBezTo>
                  <a:pt x="2670451" y="2969526"/>
                  <a:pt x="2660079" y="2959154"/>
                  <a:pt x="2660079" y="2946360"/>
                </a:cubicBezTo>
                <a:cubicBezTo>
                  <a:pt x="2660079" y="2933566"/>
                  <a:pt x="2670451" y="2923194"/>
                  <a:pt x="2683245" y="2923194"/>
                </a:cubicBezTo>
                <a:close/>
                <a:moveTo>
                  <a:pt x="2506147" y="2923194"/>
                </a:moveTo>
                <a:cubicBezTo>
                  <a:pt x="2518941" y="2923194"/>
                  <a:pt x="2529313" y="2933566"/>
                  <a:pt x="2529313" y="2946360"/>
                </a:cubicBezTo>
                <a:cubicBezTo>
                  <a:pt x="2529313" y="2959154"/>
                  <a:pt x="2518941" y="2969526"/>
                  <a:pt x="2506147" y="2969526"/>
                </a:cubicBezTo>
                <a:cubicBezTo>
                  <a:pt x="2493353" y="2969526"/>
                  <a:pt x="2482981" y="2959154"/>
                  <a:pt x="2482981" y="2946360"/>
                </a:cubicBezTo>
                <a:cubicBezTo>
                  <a:pt x="2482981" y="2933566"/>
                  <a:pt x="2493353" y="2923194"/>
                  <a:pt x="2506147" y="2923194"/>
                </a:cubicBezTo>
                <a:close/>
                <a:moveTo>
                  <a:pt x="2329048" y="2923194"/>
                </a:moveTo>
                <a:cubicBezTo>
                  <a:pt x="2341842" y="2923194"/>
                  <a:pt x="2352214" y="2933566"/>
                  <a:pt x="2352214" y="2946360"/>
                </a:cubicBezTo>
                <a:cubicBezTo>
                  <a:pt x="2352214" y="2959154"/>
                  <a:pt x="2341842" y="2969526"/>
                  <a:pt x="2329048" y="2969526"/>
                </a:cubicBezTo>
                <a:cubicBezTo>
                  <a:pt x="2316254" y="2969526"/>
                  <a:pt x="2305882" y="2959154"/>
                  <a:pt x="2305882" y="2946360"/>
                </a:cubicBezTo>
                <a:cubicBezTo>
                  <a:pt x="2305882" y="2933566"/>
                  <a:pt x="2316254" y="2923194"/>
                  <a:pt x="2329048" y="2923194"/>
                </a:cubicBezTo>
                <a:close/>
                <a:moveTo>
                  <a:pt x="2151949" y="2923194"/>
                </a:moveTo>
                <a:cubicBezTo>
                  <a:pt x="2164743" y="2923194"/>
                  <a:pt x="2175115" y="2933566"/>
                  <a:pt x="2175115" y="2946360"/>
                </a:cubicBezTo>
                <a:cubicBezTo>
                  <a:pt x="2175115" y="2959154"/>
                  <a:pt x="2164743" y="2969526"/>
                  <a:pt x="2151949" y="2969526"/>
                </a:cubicBezTo>
                <a:cubicBezTo>
                  <a:pt x="2139155" y="2969526"/>
                  <a:pt x="2128783" y="2959154"/>
                  <a:pt x="2128783" y="2946360"/>
                </a:cubicBezTo>
                <a:cubicBezTo>
                  <a:pt x="2128783" y="2933566"/>
                  <a:pt x="2139155" y="2923194"/>
                  <a:pt x="2151949" y="2923194"/>
                </a:cubicBezTo>
                <a:close/>
                <a:moveTo>
                  <a:pt x="1974850" y="2923194"/>
                </a:moveTo>
                <a:cubicBezTo>
                  <a:pt x="1987644" y="2923194"/>
                  <a:pt x="1998016" y="2933566"/>
                  <a:pt x="1998016" y="2946360"/>
                </a:cubicBezTo>
                <a:cubicBezTo>
                  <a:pt x="1998016" y="2959154"/>
                  <a:pt x="1987644" y="2969526"/>
                  <a:pt x="1974850" y="2969526"/>
                </a:cubicBezTo>
                <a:cubicBezTo>
                  <a:pt x="1962056" y="2969526"/>
                  <a:pt x="1951684" y="2959154"/>
                  <a:pt x="1951684" y="2946360"/>
                </a:cubicBezTo>
                <a:cubicBezTo>
                  <a:pt x="1951684" y="2933566"/>
                  <a:pt x="1962056" y="2923194"/>
                  <a:pt x="1974850" y="2923194"/>
                </a:cubicBezTo>
                <a:close/>
                <a:moveTo>
                  <a:pt x="1797751" y="2923194"/>
                </a:moveTo>
                <a:cubicBezTo>
                  <a:pt x="1810545" y="2923194"/>
                  <a:pt x="1820917" y="2933566"/>
                  <a:pt x="1820917" y="2946360"/>
                </a:cubicBezTo>
                <a:cubicBezTo>
                  <a:pt x="1820917" y="2959154"/>
                  <a:pt x="1810545" y="2969526"/>
                  <a:pt x="1797751" y="2969526"/>
                </a:cubicBezTo>
                <a:cubicBezTo>
                  <a:pt x="1784957" y="2969526"/>
                  <a:pt x="1774585" y="2959154"/>
                  <a:pt x="1774585" y="2946360"/>
                </a:cubicBezTo>
                <a:cubicBezTo>
                  <a:pt x="1774585" y="2933566"/>
                  <a:pt x="1784957" y="2923194"/>
                  <a:pt x="1797751" y="2923194"/>
                </a:cubicBezTo>
                <a:close/>
                <a:moveTo>
                  <a:pt x="1623240" y="2923194"/>
                </a:moveTo>
                <a:cubicBezTo>
                  <a:pt x="1636035" y="2923194"/>
                  <a:pt x="1646408" y="2933566"/>
                  <a:pt x="1646408" y="2946360"/>
                </a:cubicBezTo>
                <a:cubicBezTo>
                  <a:pt x="1646408" y="2959154"/>
                  <a:pt x="1636035" y="2969526"/>
                  <a:pt x="1623240" y="2969526"/>
                </a:cubicBezTo>
                <a:cubicBezTo>
                  <a:pt x="1610446" y="2969526"/>
                  <a:pt x="1600073" y="2959154"/>
                  <a:pt x="1600073" y="2946360"/>
                </a:cubicBezTo>
                <a:cubicBezTo>
                  <a:pt x="1600073" y="2933566"/>
                  <a:pt x="1610446" y="2923194"/>
                  <a:pt x="1623240" y="2923194"/>
                </a:cubicBezTo>
                <a:close/>
                <a:moveTo>
                  <a:pt x="1446148" y="2923194"/>
                </a:moveTo>
                <a:cubicBezTo>
                  <a:pt x="1458942" y="2923194"/>
                  <a:pt x="1469313" y="2933566"/>
                  <a:pt x="1469313" y="2946360"/>
                </a:cubicBezTo>
                <a:cubicBezTo>
                  <a:pt x="1469313" y="2959154"/>
                  <a:pt x="1458942" y="2969526"/>
                  <a:pt x="1446148" y="2969526"/>
                </a:cubicBezTo>
                <a:cubicBezTo>
                  <a:pt x="1433354" y="2969526"/>
                  <a:pt x="1422982" y="2959154"/>
                  <a:pt x="1422982" y="2946360"/>
                </a:cubicBezTo>
                <a:cubicBezTo>
                  <a:pt x="1422982" y="2933566"/>
                  <a:pt x="1433354" y="2923194"/>
                  <a:pt x="1446148" y="2923194"/>
                </a:cubicBezTo>
                <a:close/>
                <a:moveTo>
                  <a:pt x="1269049" y="2923194"/>
                </a:moveTo>
                <a:cubicBezTo>
                  <a:pt x="1281842" y="2923194"/>
                  <a:pt x="1292215" y="2933566"/>
                  <a:pt x="1292215" y="2946360"/>
                </a:cubicBezTo>
                <a:cubicBezTo>
                  <a:pt x="1292215" y="2959154"/>
                  <a:pt x="1281842" y="2969526"/>
                  <a:pt x="1269049" y="2969526"/>
                </a:cubicBezTo>
                <a:cubicBezTo>
                  <a:pt x="1256255" y="2969526"/>
                  <a:pt x="1245883" y="2959154"/>
                  <a:pt x="1245883" y="2946360"/>
                </a:cubicBezTo>
                <a:cubicBezTo>
                  <a:pt x="1245883" y="2933566"/>
                  <a:pt x="1256255" y="2923194"/>
                  <a:pt x="1269049" y="2923194"/>
                </a:cubicBezTo>
                <a:close/>
                <a:moveTo>
                  <a:pt x="1091953" y="2923194"/>
                </a:moveTo>
                <a:cubicBezTo>
                  <a:pt x="1104748" y="2923194"/>
                  <a:pt x="1115119" y="2933566"/>
                  <a:pt x="1115119" y="2946360"/>
                </a:cubicBezTo>
                <a:cubicBezTo>
                  <a:pt x="1115119" y="2959154"/>
                  <a:pt x="1104748" y="2969526"/>
                  <a:pt x="1091953" y="2969526"/>
                </a:cubicBezTo>
                <a:cubicBezTo>
                  <a:pt x="1079157" y="2969526"/>
                  <a:pt x="1068784" y="2959154"/>
                  <a:pt x="1068784" y="2946360"/>
                </a:cubicBezTo>
                <a:cubicBezTo>
                  <a:pt x="1068784" y="2933566"/>
                  <a:pt x="1079157" y="2923194"/>
                  <a:pt x="1091953" y="2923194"/>
                </a:cubicBezTo>
                <a:close/>
                <a:moveTo>
                  <a:pt x="914853" y="2923194"/>
                </a:moveTo>
                <a:cubicBezTo>
                  <a:pt x="927646" y="2923194"/>
                  <a:pt x="938018" y="2933566"/>
                  <a:pt x="938018" y="2946360"/>
                </a:cubicBezTo>
                <a:cubicBezTo>
                  <a:pt x="938018" y="2959154"/>
                  <a:pt x="927646" y="2969526"/>
                  <a:pt x="914853" y="2969526"/>
                </a:cubicBezTo>
                <a:cubicBezTo>
                  <a:pt x="902055" y="2969526"/>
                  <a:pt x="891685" y="2959154"/>
                  <a:pt x="891685" y="2946360"/>
                </a:cubicBezTo>
                <a:cubicBezTo>
                  <a:pt x="891685" y="2933566"/>
                  <a:pt x="902055" y="2923194"/>
                  <a:pt x="914853" y="2923194"/>
                </a:cubicBezTo>
                <a:close/>
                <a:moveTo>
                  <a:pt x="737755" y="2923194"/>
                </a:moveTo>
                <a:cubicBezTo>
                  <a:pt x="750549" y="2923194"/>
                  <a:pt x="760921" y="2933566"/>
                  <a:pt x="760921" y="2946360"/>
                </a:cubicBezTo>
                <a:cubicBezTo>
                  <a:pt x="760921" y="2959154"/>
                  <a:pt x="750549" y="2969526"/>
                  <a:pt x="737755" y="2969526"/>
                </a:cubicBezTo>
                <a:cubicBezTo>
                  <a:pt x="724961" y="2969526"/>
                  <a:pt x="714589" y="2959154"/>
                  <a:pt x="714589" y="2946360"/>
                </a:cubicBezTo>
                <a:cubicBezTo>
                  <a:pt x="714589" y="2933566"/>
                  <a:pt x="724961" y="2923194"/>
                  <a:pt x="737755" y="2923194"/>
                </a:cubicBezTo>
                <a:close/>
                <a:moveTo>
                  <a:pt x="560655" y="2923194"/>
                </a:moveTo>
                <a:cubicBezTo>
                  <a:pt x="573449" y="2923194"/>
                  <a:pt x="583821" y="2933566"/>
                  <a:pt x="583821" y="2946360"/>
                </a:cubicBezTo>
                <a:cubicBezTo>
                  <a:pt x="583821" y="2959154"/>
                  <a:pt x="573449" y="2969526"/>
                  <a:pt x="560655" y="2969526"/>
                </a:cubicBezTo>
                <a:cubicBezTo>
                  <a:pt x="547861" y="2969526"/>
                  <a:pt x="537489" y="2959154"/>
                  <a:pt x="537489" y="2946360"/>
                </a:cubicBezTo>
                <a:cubicBezTo>
                  <a:pt x="537489" y="2933566"/>
                  <a:pt x="547861" y="2923194"/>
                  <a:pt x="560655" y="2923194"/>
                </a:cubicBezTo>
                <a:close/>
                <a:moveTo>
                  <a:pt x="383557" y="2923194"/>
                </a:moveTo>
                <a:cubicBezTo>
                  <a:pt x="396351" y="2923194"/>
                  <a:pt x="406722" y="2933566"/>
                  <a:pt x="406722" y="2946360"/>
                </a:cubicBezTo>
                <a:cubicBezTo>
                  <a:pt x="406722" y="2959154"/>
                  <a:pt x="396351" y="2969526"/>
                  <a:pt x="383557" y="2969526"/>
                </a:cubicBezTo>
                <a:cubicBezTo>
                  <a:pt x="370762" y="2969526"/>
                  <a:pt x="360390" y="2959154"/>
                  <a:pt x="360390" y="2946360"/>
                </a:cubicBezTo>
                <a:cubicBezTo>
                  <a:pt x="360390" y="2933566"/>
                  <a:pt x="370762" y="2923194"/>
                  <a:pt x="383557" y="2923194"/>
                </a:cubicBezTo>
                <a:close/>
                <a:moveTo>
                  <a:pt x="206456" y="2923194"/>
                </a:moveTo>
                <a:cubicBezTo>
                  <a:pt x="219250" y="2923194"/>
                  <a:pt x="229622" y="2933566"/>
                  <a:pt x="229622" y="2946360"/>
                </a:cubicBezTo>
                <a:cubicBezTo>
                  <a:pt x="229622" y="2959154"/>
                  <a:pt x="219250" y="2969526"/>
                  <a:pt x="206456" y="2969526"/>
                </a:cubicBezTo>
                <a:cubicBezTo>
                  <a:pt x="193662" y="2969526"/>
                  <a:pt x="183290" y="2959154"/>
                  <a:pt x="183290" y="2946360"/>
                </a:cubicBezTo>
                <a:cubicBezTo>
                  <a:pt x="183290" y="2933566"/>
                  <a:pt x="193662" y="2923194"/>
                  <a:pt x="206456" y="2923194"/>
                </a:cubicBezTo>
                <a:close/>
                <a:moveTo>
                  <a:pt x="29358" y="2923194"/>
                </a:moveTo>
                <a:cubicBezTo>
                  <a:pt x="42152" y="2923194"/>
                  <a:pt x="52523" y="2933566"/>
                  <a:pt x="52523" y="2946360"/>
                </a:cubicBezTo>
                <a:cubicBezTo>
                  <a:pt x="52523" y="2959154"/>
                  <a:pt x="42152" y="2969526"/>
                  <a:pt x="29358" y="2969526"/>
                </a:cubicBezTo>
                <a:cubicBezTo>
                  <a:pt x="16564" y="2969526"/>
                  <a:pt x="6192" y="2959154"/>
                  <a:pt x="6192" y="2946360"/>
                </a:cubicBezTo>
                <a:cubicBezTo>
                  <a:pt x="6192" y="2933566"/>
                  <a:pt x="16564" y="2923194"/>
                  <a:pt x="29358" y="2923194"/>
                </a:cubicBezTo>
                <a:close/>
                <a:moveTo>
                  <a:pt x="3391637" y="2731185"/>
                </a:moveTo>
                <a:cubicBezTo>
                  <a:pt x="3404431" y="2731185"/>
                  <a:pt x="3414803" y="2741557"/>
                  <a:pt x="3414803" y="2754351"/>
                </a:cubicBezTo>
                <a:cubicBezTo>
                  <a:pt x="3414803" y="2767145"/>
                  <a:pt x="3404431" y="2777517"/>
                  <a:pt x="3391637" y="2777517"/>
                </a:cubicBezTo>
                <a:cubicBezTo>
                  <a:pt x="3378843" y="2777517"/>
                  <a:pt x="3368471" y="2767145"/>
                  <a:pt x="3368471" y="2754351"/>
                </a:cubicBezTo>
                <a:cubicBezTo>
                  <a:pt x="3368471" y="2741557"/>
                  <a:pt x="3378843" y="2731185"/>
                  <a:pt x="3391637" y="2731185"/>
                </a:cubicBezTo>
                <a:close/>
                <a:moveTo>
                  <a:pt x="3214542" y="2731185"/>
                </a:moveTo>
                <a:cubicBezTo>
                  <a:pt x="3227336" y="2731185"/>
                  <a:pt x="3237708" y="2741557"/>
                  <a:pt x="3237708" y="2754351"/>
                </a:cubicBezTo>
                <a:cubicBezTo>
                  <a:pt x="3237708" y="2767145"/>
                  <a:pt x="3227336" y="2777517"/>
                  <a:pt x="3214542" y="2777517"/>
                </a:cubicBezTo>
                <a:cubicBezTo>
                  <a:pt x="3201748" y="2777517"/>
                  <a:pt x="3191376" y="2767145"/>
                  <a:pt x="3191376" y="2754351"/>
                </a:cubicBezTo>
                <a:cubicBezTo>
                  <a:pt x="3191376" y="2741557"/>
                  <a:pt x="3201748" y="2731185"/>
                  <a:pt x="3214542" y="2731185"/>
                </a:cubicBezTo>
                <a:close/>
                <a:moveTo>
                  <a:pt x="3037443" y="2731185"/>
                </a:moveTo>
                <a:cubicBezTo>
                  <a:pt x="3050237" y="2731185"/>
                  <a:pt x="3060609" y="2741557"/>
                  <a:pt x="3060609" y="2754351"/>
                </a:cubicBezTo>
                <a:cubicBezTo>
                  <a:pt x="3060609" y="2767145"/>
                  <a:pt x="3050237" y="2777517"/>
                  <a:pt x="3037443" y="2777517"/>
                </a:cubicBezTo>
                <a:cubicBezTo>
                  <a:pt x="3024649" y="2777517"/>
                  <a:pt x="3014277" y="2767145"/>
                  <a:pt x="3014277" y="2754351"/>
                </a:cubicBezTo>
                <a:cubicBezTo>
                  <a:pt x="3014277" y="2741557"/>
                  <a:pt x="3024649" y="2731185"/>
                  <a:pt x="3037443" y="2731185"/>
                </a:cubicBezTo>
                <a:close/>
                <a:moveTo>
                  <a:pt x="2860344" y="2731185"/>
                </a:moveTo>
                <a:cubicBezTo>
                  <a:pt x="2873138" y="2731185"/>
                  <a:pt x="2883510" y="2741557"/>
                  <a:pt x="2883510" y="2754351"/>
                </a:cubicBezTo>
                <a:cubicBezTo>
                  <a:pt x="2883510" y="2767145"/>
                  <a:pt x="2873138" y="2777517"/>
                  <a:pt x="2860344" y="2777517"/>
                </a:cubicBezTo>
                <a:cubicBezTo>
                  <a:pt x="2847550" y="2777517"/>
                  <a:pt x="2837178" y="2767145"/>
                  <a:pt x="2837178" y="2754351"/>
                </a:cubicBezTo>
                <a:cubicBezTo>
                  <a:pt x="2837178" y="2741557"/>
                  <a:pt x="2847550" y="2731185"/>
                  <a:pt x="2860344" y="2731185"/>
                </a:cubicBezTo>
                <a:close/>
                <a:moveTo>
                  <a:pt x="2683245" y="2731185"/>
                </a:moveTo>
                <a:cubicBezTo>
                  <a:pt x="2696039" y="2731185"/>
                  <a:pt x="2706411" y="2741557"/>
                  <a:pt x="2706411" y="2754351"/>
                </a:cubicBezTo>
                <a:cubicBezTo>
                  <a:pt x="2706411" y="2767145"/>
                  <a:pt x="2696039" y="2777517"/>
                  <a:pt x="2683245" y="2777517"/>
                </a:cubicBezTo>
                <a:cubicBezTo>
                  <a:pt x="2670451" y="2777517"/>
                  <a:pt x="2660079" y="2767145"/>
                  <a:pt x="2660079" y="2754351"/>
                </a:cubicBezTo>
                <a:cubicBezTo>
                  <a:pt x="2660079" y="2741557"/>
                  <a:pt x="2670451" y="2731185"/>
                  <a:pt x="2683245" y="2731185"/>
                </a:cubicBezTo>
                <a:close/>
                <a:moveTo>
                  <a:pt x="2506147" y="2731185"/>
                </a:moveTo>
                <a:cubicBezTo>
                  <a:pt x="2518941" y="2731185"/>
                  <a:pt x="2529313" y="2741557"/>
                  <a:pt x="2529313" y="2754351"/>
                </a:cubicBezTo>
                <a:cubicBezTo>
                  <a:pt x="2529313" y="2767145"/>
                  <a:pt x="2518941" y="2777517"/>
                  <a:pt x="2506147" y="2777517"/>
                </a:cubicBezTo>
                <a:cubicBezTo>
                  <a:pt x="2493353" y="2777517"/>
                  <a:pt x="2482981" y="2767145"/>
                  <a:pt x="2482981" y="2754351"/>
                </a:cubicBezTo>
                <a:cubicBezTo>
                  <a:pt x="2482981" y="2741557"/>
                  <a:pt x="2493353" y="2731185"/>
                  <a:pt x="2506147" y="2731185"/>
                </a:cubicBezTo>
                <a:close/>
                <a:moveTo>
                  <a:pt x="2329048" y="2731185"/>
                </a:moveTo>
                <a:cubicBezTo>
                  <a:pt x="2341842" y="2731185"/>
                  <a:pt x="2352214" y="2741557"/>
                  <a:pt x="2352214" y="2754351"/>
                </a:cubicBezTo>
                <a:cubicBezTo>
                  <a:pt x="2352214" y="2767145"/>
                  <a:pt x="2341842" y="2777517"/>
                  <a:pt x="2329048" y="2777517"/>
                </a:cubicBezTo>
                <a:cubicBezTo>
                  <a:pt x="2316254" y="2777517"/>
                  <a:pt x="2305882" y="2767145"/>
                  <a:pt x="2305882" y="2754351"/>
                </a:cubicBezTo>
                <a:cubicBezTo>
                  <a:pt x="2305882" y="2741557"/>
                  <a:pt x="2316254" y="2731185"/>
                  <a:pt x="2329048" y="2731185"/>
                </a:cubicBezTo>
                <a:close/>
                <a:moveTo>
                  <a:pt x="2151949" y="2731185"/>
                </a:moveTo>
                <a:cubicBezTo>
                  <a:pt x="2164743" y="2731185"/>
                  <a:pt x="2175115" y="2741557"/>
                  <a:pt x="2175115" y="2754351"/>
                </a:cubicBezTo>
                <a:cubicBezTo>
                  <a:pt x="2175115" y="2767145"/>
                  <a:pt x="2164743" y="2777517"/>
                  <a:pt x="2151949" y="2777517"/>
                </a:cubicBezTo>
                <a:cubicBezTo>
                  <a:pt x="2139155" y="2777517"/>
                  <a:pt x="2128783" y="2767145"/>
                  <a:pt x="2128783" y="2754351"/>
                </a:cubicBezTo>
                <a:cubicBezTo>
                  <a:pt x="2128783" y="2741557"/>
                  <a:pt x="2139155" y="2731185"/>
                  <a:pt x="2151949" y="2731185"/>
                </a:cubicBezTo>
                <a:close/>
                <a:moveTo>
                  <a:pt x="1974850" y="2731185"/>
                </a:moveTo>
                <a:cubicBezTo>
                  <a:pt x="1987644" y="2731185"/>
                  <a:pt x="1998016" y="2741557"/>
                  <a:pt x="1998016" y="2754351"/>
                </a:cubicBezTo>
                <a:cubicBezTo>
                  <a:pt x="1998016" y="2767145"/>
                  <a:pt x="1987644" y="2777517"/>
                  <a:pt x="1974850" y="2777517"/>
                </a:cubicBezTo>
                <a:cubicBezTo>
                  <a:pt x="1962056" y="2777517"/>
                  <a:pt x="1951684" y="2767145"/>
                  <a:pt x="1951684" y="2754351"/>
                </a:cubicBezTo>
                <a:cubicBezTo>
                  <a:pt x="1951684" y="2741557"/>
                  <a:pt x="1962056" y="2731185"/>
                  <a:pt x="1974850" y="2731185"/>
                </a:cubicBezTo>
                <a:close/>
                <a:moveTo>
                  <a:pt x="1797751" y="2731185"/>
                </a:moveTo>
                <a:cubicBezTo>
                  <a:pt x="1810545" y="2731185"/>
                  <a:pt x="1820917" y="2741557"/>
                  <a:pt x="1820917" y="2754351"/>
                </a:cubicBezTo>
                <a:cubicBezTo>
                  <a:pt x="1820917" y="2767145"/>
                  <a:pt x="1810545" y="2777517"/>
                  <a:pt x="1797751" y="2777517"/>
                </a:cubicBezTo>
                <a:cubicBezTo>
                  <a:pt x="1784957" y="2777517"/>
                  <a:pt x="1774585" y="2767145"/>
                  <a:pt x="1774585" y="2754351"/>
                </a:cubicBezTo>
                <a:cubicBezTo>
                  <a:pt x="1774585" y="2741557"/>
                  <a:pt x="1784957" y="2731185"/>
                  <a:pt x="1797751" y="2731185"/>
                </a:cubicBezTo>
                <a:close/>
                <a:moveTo>
                  <a:pt x="1623240" y="2731185"/>
                </a:moveTo>
                <a:cubicBezTo>
                  <a:pt x="1636037" y="2731185"/>
                  <a:pt x="1646410" y="2741557"/>
                  <a:pt x="1646410" y="2754351"/>
                </a:cubicBezTo>
                <a:cubicBezTo>
                  <a:pt x="1646410" y="2767145"/>
                  <a:pt x="1636037" y="2777517"/>
                  <a:pt x="1623240" y="2777517"/>
                </a:cubicBezTo>
                <a:cubicBezTo>
                  <a:pt x="1610446" y="2777517"/>
                  <a:pt x="1600073" y="2767145"/>
                  <a:pt x="1600073" y="2754351"/>
                </a:cubicBezTo>
                <a:cubicBezTo>
                  <a:pt x="1600073" y="2741557"/>
                  <a:pt x="1610446" y="2731185"/>
                  <a:pt x="1623240" y="2731185"/>
                </a:cubicBezTo>
                <a:close/>
                <a:moveTo>
                  <a:pt x="1446148" y="2731185"/>
                </a:moveTo>
                <a:cubicBezTo>
                  <a:pt x="1458942" y="2731185"/>
                  <a:pt x="1469313" y="2741557"/>
                  <a:pt x="1469313" y="2754351"/>
                </a:cubicBezTo>
                <a:cubicBezTo>
                  <a:pt x="1469313" y="2767145"/>
                  <a:pt x="1458942" y="2777517"/>
                  <a:pt x="1446148" y="2777517"/>
                </a:cubicBezTo>
                <a:cubicBezTo>
                  <a:pt x="1433356" y="2777517"/>
                  <a:pt x="1422982" y="2767145"/>
                  <a:pt x="1422982" y="2754351"/>
                </a:cubicBezTo>
                <a:cubicBezTo>
                  <a:pt x="1422982" y="2741557"/>
                  <a:pt x="1433356" y="2731185"/>
                  <a:pt x="1446148" y="2731185"/>
                </a:cubicBezTo>
                <a:close/>
                <a:moveTo>
                  <a:pt x="1269049" y="2731185"/>
                </a:moveTo>
                <a:cubicBezTo>
                  <a:pt x="1281843" y="2731185"/>
                  <a:pt x="1292216" y="2741557"/>
                  <a:pt x="1292216" y="2754351"/>
                </a:cubicBezTo>
                <a:cubicBezTo>
                  <a:pt x="1292216" y="2767145"/>
                  <a:pt x="1281843" y="2777517"/>
                  <a:pt x="1269049" y="2777517"/>
                </a:cubicBezTo>
                <a:cubicBezTo>
                  <a:pt x="1256255" y="2777517"/>
                  <a:pt x="1245883" y="2767145"/>
                  <a:pt x="1245883" y="2754351"/>
                </a:cubicBezTo>
                <a:cubicBezTo>
                  <a:pt x="1245883" y="2741557"/>
                  <a:pt x="1256255" y="2731185"/>
                  <a:pt x="1269049" y="2731185"/>
                </a:cubicBezTo>
                <a:close/>
                <a:moveTo>
                  <a:pt x="1091953" y="2731185"/>
                </a:moveTo>
                <a:cubicBezTo>
                  <a:pt x="1104749" y="2731185"/>
                  <a:pt x="1115121" y="2741557"/>
                  <a:pt x="1115121" y="2754351"/>
                </a:cubicBezTo>
                <a:cubicBezTo>
                  <a:pt x="1115121" y="2767145"/>
                  <a:pt x="1104749" y="2777517"/>
                  <a:pt x="1091953" y="2777517"/>
                </a:cubicBezTo>
                <a:cubicBezTo>
                  <a:pt x="1079159" y="2777517"/>
                  <a:pt x="1068785" y="2767145"/>
                  <a:pt x="1068785" y="2754351"/>
                </a:cubicBezTo>
                <a:cubicBezTo>
                  <a:pt x="1068785" y="2741557"/>
                  <a:pt x="1079159" y="2731185"/>
                  <a:pt x="1091953" y="2731185"/>
                </a:cubicBezTo>
                <a:close/>
                <a:moveTo>
                  <a:pt x="914854" y="2731185"/>
                </a:moveTo>
                <a:cubicBezTo>
                  <a:pt x="927647" y="2731185"/>
                  <a:pt x="938018" y="2741557"/>
                  <a:pt x="938018" y="2754351"/>
                </a:cubicBezTo>
                <a:cubicBezTo>
                  <a:pt x="938018" y="2767145"/>
                  <a:pt x="927647" y="2777517"/>
                  <a:pt x="914854" y="2777517"/>
                </a:cubicBezTo>
                <a:cubicBezTo>
                  <a:pt x="902055" y="2777517"/>
                  <a:pt x="891685" y="2767145"/>
                  <a:pt x="891685" y="2754351"/>
                </a:cubicBezTo>
                <a:cubicBezTo>
                  <a:pt x="891685" y="2741557"/>
                  <a:pt x="902055" y="2731185"/>
                  <a:pt x="914854" y="2731185"/>
                </a:cubicBezTo>
                <a:close/>
                <a:moveTo>
                  <a:pt x="737756" y="2731185"/>
                </a:moveTo>
                <a:cubicBezTo>
                  <a:pt x="750550" y="2731185"/>
                  <a:pt x="760922" y="2741557"/>
                  <a:pt x="760922" y="2754351"/>
                </a:cubicBezTo>
                <a:cubicBezTo>
                  <a:pt x="760922" y="2767145"/>
                  <a:pt x="750550" y="2777517"/>
                  <a:pt x="737756" y="2777517"/>
                </a:cubicBezTo>
                <a:cubicBezTo>
                  <a:pt x="724962" y="2777517"/>
                  <a:pt x="714590" y="2767145"/>
                  <a:pt x="714590" y="2754351"/>
                </a:cubicBezTo>
                <a:cubicBezTo>
                  <a:pt x="714590" y="2741557"/>
                  <a:pt x="724962" y="2731185"/>
                  <a:pt x="737756" y="2731185"/>
                </a:cubicBezTo>
                <a:close/>
                <a:moveTo>
                  <a:pt x="560655" y="2731185"/>
                </a:moveTo>
                <a:cubicBezTo>
                  <a:pt x="573449" y="2731185"/>
                  <a:pt x="583822" y="2741557"/>
                  <a:pt x="583822" y="2754351"/>
                </a:cubicBezTo>
                <a:cubicBezTo>
                  <a:pt x="583822" y="2767145"/>
                  <a:pt x="573449" y="2777517"/>
                  <a:pt x="560655" y="2777517"/>
                </a:cubicBezTo>
                <a:cubicBezTo>
                  <a:pt x="547862" y="2777517"/>
                  <a:pt x="537490" y="2767145"/>
                  <a:pt x="537490" y="2754351"/>
                </a:cubicBezTo>
                <a:cubicBezTo>
                  <a:pt x="537490" y="2741557"/>
                  <a:pt x="547862" y="2731185"/>
                  <a:pt x="560655" y="2731185"/>
                </a:cubicBezTo>
                <a:close/>
                <a:moveTo>
                  <a:pt x="383557" y="2731185"/>
                </a:moveTo>
                <a:cubicBezTo>
                  <a:pt x="396351" y="2731185"/>
                  <a:pt x="406722" y="2741557"/>
                  <a:pt x="406722" y="2754351"/>
                </a:cubicBezTo>
                <a:cubicBezTo>
                  <a:pt x="406722" y="2767145"/>
                  <a:pt x="396351" y="2777517"/>
                  <a:pt x="383557" y="2777517"/>
                </a:cubicBezTo>
                <a:cubicBezTo>
                  <a:pt x="370763" y="2777517"/>
                  <a:pt x="360391" y="2767145"/>
                  <a:pt x="360391" y="2754351"/>
                </a:cubicBezTo>
                <a:cubicBezTo>
                  <a:pt x="360391" y="2741557"/>
                  <a:pt x="370763" y="2731185"/>
                  <a:pt x="383557" y="2731185"/>
                </a:cubicBezTo>
                <a:close/>
                <a:moveTo>
                  <a:pt x="206457" y="2731185"/>
                </a:moveTo>
                <a:cubicBezTo>
                  <a:pt x="219251" y="2731185"/>
                  <a:pt x="229623" y="2741557"/>
                  <a:pt x="229623" y="2754351"/>
                </a:cubicBezTo>
                <a:cubicBezTo>
                  <a:pt x="229623" y="2767145"/>
                  <a:pt x="219251" y="2777517"/>
                  <a:pt x="206457" y="2777517"/>
                </a:cubicBezTo>
                <a:cubicBezTo>
                  <a:pt x="193663" y="2777517"/>
                  <a:pt x="183291" y="2767145"/>
                  <a:pt x="183291" y="2754351"/>
                </a:cubicBezTo>
                <a:cubicBezTo>
                  <a:pt x="183291" y="2741557"/>
                  <a:pt x="193663" y="2731185"/>
                  <a:pt x="206457" y="2731185"/>
                </a:cubicBezTo>
                <a:close/>
                <a:moveTo>
                  <a:pt x="29358" y="2731185"/>
                </a:moveTo>
                <a:cubicBezTo>
                  <a:pt x="42152" y="2731185"/>
                  <a:pt x="52524" y="2741557"/>
                  <a:pt x="52524" y="2754351"/>
                </a:cubicBezTo>
                <a:cubicBezTo>
                  <a:pt x="52524" y="2767145"/>
                  <a:pt x="42152" y="2777517"/>
                  <a:pt x="29358" y="2777517"/>
                </a:cubicBezTo>
                <a:cubicBezTo>
                  <a:pt x="16564" y="2777517"/>
                  <a:pt x="6192" y="2767145"/>
                  <a:pt x="6192" y="2754351"/>
                </a:cubicBezTo>
                <a:cubicBezTo>
                  <a:pt x="6192" y="2741557"/>
                  <a:pt x="16564" y="2731185"/>
                  <a:pt x="29358" y="2731185"/>
                </a:cubicBezTo>
                <a:close/>
                <a:moveTo>
                  <a:pt x="3393701" y="2559821"/>
                </a:moveTo>
                <a:cubicBezTo>
                  <a:pt x="3406495" y="2559821"/>
                  <a:pt x="3416867" y="2570193"/>
                  <a:pt x="3416867" y="2582987"/>
                </a:cubicBezTo>
                <a:cubicBezTo>
                  <a:pt x="3416867" y="2595781"/>
                  <a:pt x="3406495" y="2606153"/>
                  <a:pt x="3393701" y="2606153"/>
                </a:cubicBezTo>
                <a:cubicBezTo>
                  <a:pt x="3380907" y="2606153"/>
                  <a:pt x="3370535" y="2595781"/>
                  <a:pt x="3370535" y="2582987"/>
                </a:cubicBezTo>
                <a:cubicBezTo>
                  <a:pt x="3370535" y="2570193"/>
                  <a:pt x="3380907" y="2559821"/>
                  <a:pt x="3393701" y="2559821"/>
                </a:cubicBezTo>
                <a:close/>
                <a:moveTo>
                  <a:pt x="3216606" y="2559821"/>
                </a:moveTo>
                <a:cubicBezTo>
                  <a:pt x="3229400" y="2559821"/>
                  <a:pt x="3239772" y="2570193"/>
                  <a:pt x="3239772" y="2582987"/>
                </a:cubicBezTo>
                <a:cubicBezTo>
                  <a:pt x="3239772" y="2595781"/>
                  <a:pt x="3229400" y="2606153"/>
                  <a:pt x="3216606" y="2606153"/>
                </a:cubicBezTo>
                <a:cubicBezTo>
                  <a:pt x="3203812" y="2606153"/>
                  <a:pt x="3193440" y="2595781"/>
                  <a:pt x="3193440" y="2582987"/>
                </a:cubicBezTo>
                <a:cubicBezTo>
                  <a:pt x="3193440" y="2570193"/>
                  <a:pt x="3203812" y="2559821"/>
                  <a:pt x="3216606" y="2559821"/>
                </a:cubicBezTo>
                <a:close/>
                <a:moveTo>
                  <a:pt x="3039507" y="2559821"/>
                </a:moveTo>
                <a:cubicBezTo>
                  <a:pt x="3052301" y="2559821"/>
                  <a:pt x="3062673" y="2570193"/>
                  <a:pt x="3062673" y="2582987"/>
                </a:cubicBezTo>
                <a:cubicBezTo>
                  <a:pt x="3062673" y="2595781"/>
                  <a:pt x="3052301" y="2606153"/>
                  <a:pt x="3039507" y="2606153"/>
                </a:cubicBezTo>
                <a:cubicBezTo>
                  <a:pt x="3026713" y="2606153"/>
                  <a:pt x="3016341" y="2595781"/>
                  <a:pt x="3016341" y="2582987"/>
                </a:cubicBezTo>
                <a:cubicBezTo>
                  <a:pt x="3016341" y="2570193"/>
                  <a:pt x="3026713" y="2559821"/>
                  <a:pt x="3039507" y="2559821"/>
                </a:cubicBezTo>
                <a:close/>
                <a:moveTo>
                  <a:pt x="2862409" y="2559821"/>
                </a:moveTo>
                <a:cubicBezTo>
                  <a:pt x="2875203" y="2559821"/>
                  <a:pt x="2885575" y="2570193"/>
                  <a:pt x="2885575" y="2582987"/>
                </a:cubicBezTo>
                <a:cubicBezTo>
                  <a:pt x="2885575" y="2595781"/>
                  <a:pt x="2875203" y="2606153"/>
                  <a:pt x="2862409" y="2606153"/>
                </a:cubicBezTo>
                <a:cubicBezTo>
                  <a:pt x="2849615" y="2606153"/>
                  <a:pt x="2839243" y="2595781"/>
                  <a:pt x="2839243" y="2582987"/>
                </a:cubicBezTo>
                <a:cubicBezTo>
                  <a:pt x="2839243" y="2570193"/>
                  <a:pt x="2849615" y="2559821"/>
                  <a:pt x="2862409" y="2559821"/>
                </a:cubicBezTo>
                <a:close/>
                <a:moveTo>
                  <a:pt x="2685310" y="2559821"/>
                </a:moveTo>
                <a:cubicBezTo>
                  <a:pt x="2698104" y="2559821"/>
                  <a:pt x="2708476" y="2570193"/>
                  <a:pt x="2708476" y="2582987"/>
                </a:cubicBezTo>
                <a:cubicBezTo>
                  <a:pt x="2708476" y="2595781"/>
                  <a:pt x="2698104" y="2606153"/>
                  <a:pt x="2685310" y="2606153"/>
                </a:cubicBezTo>
                <a:cubicBezTo>
                  <a:pt x="2672516" y="2606153"/>
                  <a:pt x="2662144" y="2595781"/>
                  <a:pt x="2662144" y="2582987"/>
                </a:cubicBezTo>
                <a:cubicBezTo>
                  <a:pt x="2662144" y="2570193"/>
                  <a:pt x="2672516" y="2559821"/>
                  <a:pt x="2685310" y="2559821"/>
                </a:cubicBezTo>
                <a:close/>
                <a:moveTo>
                  <a:pt x="2508211" y="2559821"/>
                </a:moveTo>
                <a:cubicBezTo>
                  <a:pt x="2521005" y="2559821"/>
                  <a:pt x="2531377" y="2570193"/>
                  <a:pt x="2531377" y="2582987"/>
                </a:cubicBezTo>
                <a:cubicBezTo>
                  <a:pt x="2531377" y="2595781"/>
                  <a:pt x="2521005" y="2606153"/>
                  <a:pt x="2508211" y="2606153"/>
                </a:cubicBezTo>
                <a:cubicBezTo>
                  <a:pt x="2495417" y="2606153"/>
                  <a:pt x="2485045" y="2595781"/>
                  <a:pt x="2485045" y="2582987"/>
                </a:cubicBezTo>
                <a:cubicBezTo>
                  <a:pt x="2485045" y="2570193"/>
                  <a:pt x="2495417" y="2559821"/>
                  <a:pt x="2508211" y="2559821"/>
                </a:cubicBezTo>
                <a:close/>
                <a:moveTo>
                  <a:pt x="2331112" y="2559821"/>
                </a:moveTo>
                <a:cubicBezTo>
                  <a:pt x="2343906" y="2559821"/>
                  <a:pt x="2354278" y="2570193"/>
                  <a:pt x="2354278" y="2582987"/>
                </a:cubicBezTo>
                <a:cubicBezTo>
                  <a:pt x="2354278" y="2595781"/>
                  <a:pt x="2343906" y="2606153"/>
                  <a:pt x="2331112" y="2606153"/>
                </a:cubicBezTo>
                <a:cubicBezTo>
                  <a:pt x="2318318" y="2606153"/>
                  <a:pt x="2307946" y="2595781"/>
                  <a:pt x="2307946" y="2582987"/>
                </a:cubicBezTo>
                <a:cubicBezTo>
                  <a:pt x="2307946" y="2570193"/>
                  <a:pt x="2318318" y="2559821"/>
                  <a:pt x="2331112" y="2559821"/>
                </a:cubicBezTo>
                <a:close/>
                <a:moveTo>
                  <a:pt x="2154013" y="2559821"/>
                </a:moveTo>
                <a:cubicBezTo>
                  <a:pt x="2166807" y="2559821"/>
                  <a:pt x="2177179" y="2570193"/>
                  <a:pt x="2177179" y="2582987"/>
                </a:cubicBezTo>
                <a:cubicBezTo>
                  <a:pt x="2177179" y="2595781"/>
                  <a:pt x="2166807" y="2606153"/>
                  <a:pt x="2154013" y="2606153"/>
                </a:cubicBezTo>
                <a:cubicBezTo>
                  <a:pt x="2141219" y="2606153"/>
                  <a:pt x="2130847" y="2595781"/>
                  <a:pt x="2130847" y="2582987"/>
                </a:cubicBezTo>
                <a:cubicBezTo>
                  <a:pt x="2130847" y="2570193"/>
                  <a:pt x="2141219" y="2559821"/>
                  <a:pt x="2154013" y="2559821"/>
                </a:cubicBezTo>
                <a:close/>
                <a:moveTo>
                  <a:pt x="1976914" y="2559821"/>
                </a:moveTo>
                <a:cubicBezTo>
                  <a:pt x="1989708" y="2559821"/>
                  <a:pt x="2000080" y="2570193"/>
                  <a:pt x="2000080" y="2582987"/>
                </a:cubicBezTo>
                <a:cubicBezTo>
                  <a:pt x="2000080" y="2595781"/>
                  <a:pt x="1989708" y="2606153"/>
                  <a:pt x="1976914" y="2606153"/>
                </a:cubicBezTo>
                <a:cubicBezTo>
                  <a:pt x="1964120" y="2606153"/>
                  <a:pt x="1953748" y="2595781"/>
                  <a:pt x="1953748" y="2582987"/>
                </a:cubicBezTo>
                <a:cubicBezTo>
                  <a:pt x="1953748" y="2570193"/>
                  <a:pt x="1964120" y="2559821"/>
                  <a:pt x="1976914" y="2559821"/>
                </a:cubicBezTo>
                <a:close/>
                <a:moveTo>
                  <a:pt x="1799815" y="2559821"/>
                </a:moveTo>
                <a:cubicBezTo>
                  <a:pt x="1812609" y="2559821"/>
                  <a:pt x="1822981" y="2570193"/>
                  <a:pt x="1822981" y="2582987"/>
                </a:cubicBezTo>
                <a:cubicBezTo>
                  <a:pt x="1822981" y="2595781"/>
                  <a:pt x="1812609" y="2606153"/>
                  <a:pt x="1799815" y="2606153"/>
                </a:cubicBezTo>
                <a:cubicBezTo>
                  <a:pt x="1787021" y="2606153"/>
                  <a:pt x="1776649" y="2595781"/>
                  <a:pt x="1776649" y="2582987"/>
                </a:cubicBezTo>
                <a:cubicBezTo>
                  <a:pt x="1776649" y="2570193"/>
                  <a:pt x="1787021" y="2559821"/>
                  <a:pt x="1799815" y="2559821"/>
                </a:cubicBezTo>
                <a:close/>
                <a:moveTo>
                  <a:pt x="1625304" y="2559821"/>
                </a:moveTo>
                <a:cubicBezTo>
                  <a:pt x="1638100" y="2559821"/>
                  <a:pt x="1648473" y="2570193"/>
                  <a:pt x="1648473" y="2582987"/>
                </a:cubicBezTo>
                <a:cubicBezTo>
                  <a:pt x="1648473" y="2595781"/>
                  <a:pt x="1638100" y="2606153"/>
                  <a:pt x="1625304" y="2606153"/>
                </a:cubicBezTo>
                <a:cubicBezTo>
                  <a:pt x="1612510" y="2606153"/>
                  <a:pt x="1602137" y="2595781"/>
                  <a:pt x="1602137" y="2582987"/>
                </a:cubicBezTo>
                <a:cubicBezTo>
                  <a:pt x="1602137" y="2570193"/>
                  <a:pt x="1612510" y="2559821"/>
                  <a:pt x="1625304" y="2559821"/>
                </a:cubicBezTo>
                <a:close/>
                <a:moveTo>
                  <a:pt x="1448213" y="2559821"/>
                </a:moveTo>
                <a:cubicBezTo>
                  <a:pt x="1461006" y="2559821"/>
                  <a:pt x="1471377" y="2570193"/>
                  <a:pt x="1471377" y="2582987"/>
                </a:cubicBezTo>
                <a:cubicBezTo>
                  <a:pt x="1471377" y="2595781"/>
                  <a:pt x="1461006" y="2606153"/>
                  <a:pt x="1448213" y="2606153"/>
                </a:cubicBezTo>
                <a:cubicBezTo>
                  <a:pt x="1435419" y="2606153"/>
                  <a:pt x="1425046" y="2595781"/>
                  <a:pt x="1425046" y="2582987"/>
                </a:cubicBezTo>
                <a:cubicBezTo>
                  <a:pt x="1425046" y="2570193"/>
                  <a:pt x="1435419" y="2559821"/>
                  <a:pt x="1448213" y="2559821"/>
                </a:cubicBezTo>
                <a:close/>
                <a:moveTo>
                  <a:pt x="1271113" y="2559821"/>
                </a:moveTo>
                <a:cubicBezTo>
                  <a:pt x="1283907" y="2559821"/>
                  <a:pt x="1294280" y="2570193"/>
                  <a:pt x="1294280" y="2582987"/>
                </a:cubicBezTo>
                <a:cubicBezTo>
                  <a:pt x="1294280" y="2595781"/>
                  <a:pt x="1283907" y="2606153"/>
                  <a:pt x="1271113" y="2606153"/>
                </a:cubicBezTo>
                <a:cubicBezTo>
                  <a:pt x="1258320" y="2606153"/>
                  <a:pt x="1247948" y="2595781"/>
                  <a:pt x="1247948" y="2582987"/>
                </a:cubicBezTo>
                <a:cubicBezTo>
                  <a:pt x="1247948" y="2570193"/>
                  <a:pt x="1258320" y="2559821"/>
                  <a:pt x="1271113" y="2559821"/>
                </a:cubicBezTo>
                <a:close/>
                <a:moveTo>
                  <a:pt x="1094019" y="2559821"/>
                </a:moveTo>
                <a:cubicBezTo>
                  <a:pt x="1106814" y="2559821"/>
                  <a:pt x="1117186" y="2570193"/>
                  <a:pt x="1117186" y="2582987"/>
                </a:cubicBezTo>
                <a:cubicBezTo>
                  <a:pt x="1117186" y="2595781"/>
                  <a:pt x="1106814" y="2606153"/>
                  <a:pt x="1094019" y="2606153"/>
                </a:cubicBezTo>
                <a:cubicBezTo>
                  <a:pt x="1081223" y="2606153"/>
                  <a:pt x="1070851" y="2595781"/>
                  <a:pt x="1070851" y="2582987"/>
                </a:cubicBezTo>
                <a:cubicBezTo>
                  <a:pt x="1070851" y="2570193"/>
                  <a:pt x="1081223" y="2559821"/>
                  <a:pt x="1094019" y="2559821"/>
                </a:cubicBezTo>
                <a:close/>
                <a:moveTo>
                  <a:pt x="916919" y="2559821"/>
                </a:moveTo>
                <a:cubicBezTo>
                  <a:pt x="929711" y="2559821"/>
                  <a:pt x="940083" y="2570193"/>
                  <a:pt x="940083" y="2582987"/>
                </a:cubicBezTo>
                <a:cubicBezTo>
                  <a:pt x="940083" y="2595781"/>
                  <a:pt x="929711" y="2606153"/>
                  <a:pt x="916919" y="2606153"/>
                </a:cubicBezTo>
                <a:cubicBezTo>
                  <a:pt x="904122" y="2606153"/>
                  <a:pt x="893752" y="2595781"/>
                  <a:pt x="893752" y="2582987"/>
                </a:cubicBezTo>
                <a:cubicBezTo>
                  <a:pt x="893752" y="2570193"/>
                  <a:pt x="904122" y="2559821"/>
                  <a:pt x="916919" y="2559821"/>
                </a:cubicBezTo>
                <a:close/>
                <a:moveTo>
                  <a:pt x="739820" y="2559821"/>
                </a:moveTo>
                <a:cubicBezTo>
                  <a:pt x="752615" y="2559821"/>
                  <a:pt x="762987" y="2570193"/>
                  <a:pt x="762987" y="2582987"/>
                </a:cubicBezTo>
                <a:cubicBezTo>
                  <a:pt x="762987" y="2595781"/>
                  <a:pt x="752615" y="2606153"/>
                  <a:pt x="739820" y="2606153"/>
                </a:cubicBezTo>
                <a:cubicBezTo>
                  <a:pt x="727026" y="2606153"/>
                  <a:pt x="716654" y="2595781"/>
                  <a:pt x="716654" y="2582987"/>
                </a:cubicBezTo>
                <a:cubicBezTo>
                  <a:pt x="716654" y="2570193"/>
                  <a:pt x="727026" y="2559821"/>
                  <a:pt x="739820" y="2559821"/>
                </a:cubicBezTo>
                <a:close/>
                <a:moveTo>
                  <a:pt x="562720" y="2559821"/>
                </a:moveTo>
                <a:cubicBezTo>
                  <a:pt x="575514" y="2559821"/>
                  <a:pt x="585886" y="2570193"/>
                  <a:pt x="585886" y="2582987"/>
                </a:cubicBezTo>
                <a:cubicBezTo>
                  <a:pt x="585886" y="2595781"/>
                  <a:pt x="575514" y="2606153"/>
                  <a:pt x="562720" y="2606153"/>
                </a:cubicBezTo>
                <a:cubicBezTo>
                  <a:pt x="549926" y="2606153"/>
                  <a:pt x="539554" y="2595781"/>
                  <a:pt x="539554" y="2582987"/>
                </a:cubicBezTo>
                <a:cubicBezTo>
                  <a:pt x="539554" y="2570193"/>
                  <a:pt x="549926" y="2559821"/>
                  <a:pt x="562720" y="2559821"/>
                </a:cubicBezTo>
                <a:close/>
                <a:moveTo>
                  <a:pt x="385622" y="2559821"/>
                </a:moveTo>
                <a:cubicBezTo>
                  <a:pt x="398416" y="2559821"/>
                  <a:pt x="408787" y="2570193"/>
                  <a:pt x="408787" y="2582987"/>
                </a:cubicBezTo>
                <a:cubicBezTo>
                  <a:pt x="408787" y="2595781"/>
                  <a:pt x="398416" y="2606153"/>
                  <a:pt x="385622" y="2606153"/>
                </a:cubicBezTo>
                <a:cubicBezTo>
                  <a:pt x="372828" y="2606153"/>
                  <a:pt x="362456" y="2595781"/>
                  <a:pt x="362456" y="2582987"/>
                </a:cubicBezTo>
                <a:cubicBezTo>
                  <a:pt x="362456" y="2570193"/>
                  <a:pt x="372828" y="2559821"/>
                  <a:pt x="385622" y="2559821"/>
                </a:cubicBezTo>
                <a:close/>
                <a:moveTo>
                  <a:pt x="208521" y="2559821"/>
                </a:moveTo>
                <a:cubicBezTo>
                  <a:pt x="221315" y="2559821"/>
                  <a:pt x="231687" y="2570193"/>
                  <a:pt x="231687" y="2582987"/>
                </a:cubicBezTo>
                <a:cubicBezTo>
                  <a:pt x="231687" y="2595781"/>
                  <a:pt x="221315" y="2606153"/>
                  <a:pt x="208521" y="2606153"/>
                </a:cubicBezTo>
                <a:cubicBezTo>
                  <a:pt x="195727" y="2606153"/>
                  <a:pt x="185355" y="2595781"/>
                  <a:pt x="185355" y="2582987"/>
                </a:cubicBezTo>
                <a:cubicBezTo>
                  <a:pt x="185355" y="2570193"/>
                  <a:pt x="195727" y="2559821"/>
                  <a:pt x="208521" y="2559821"/>
                </a:cubicBezTo>
                <a:close/>
                <a:moveTo>
                  <a:pt x="31422" y="2559821"/>
                </a:moveTo>
                <a:cubicBezTo>
                  <a:pt x="44216" y="2559821"/>
                  <a:pt x="54588" y="2570193"/>
                  <a:pt x="54588" y="2582987"/>
                </a:cubicBezTo>
                <a:cubicBezTo>
                  <a:pt x="54588" y="2595781"/>
                  <a:pt x="44216" y="2606153"/>
                  <a:pt x="31422" y="2606153"/>
                </a:cubicBezTo>
                <a:cubicBezTo>
                  <a:pt x="18629" y="2606153"/>
                  <a:pt x="8257" y="2595781"/>
                  <a:pt x="8257" y="2582987"/>
                </a:cubicBezTo>
                <a:cubicBezTo>
                  <a:pt x="8257" y="2570193"/>
                  <a:pt x="18629" y="2559821"/>
                  <a:pt x="31422" y="2559821"/>
                </a:cubicBezTo>
                <a:close/>
                <a:moveTo>
                  <a:pt x="3385444" y="2365748"/>
                </a:moveTo>
                <a:cubicBezTo>
                  <a:pt x="3398238" y="2365748"/>
                  <a:pt x="3408610" y="2376120"/>
                  <a:pt x="3408610" y="2388914"/>
                </a:cubicBezTo>
                <a:cubicBezTo>
                  <a:pt x="3408610" y="2401708"/>
                  <a:pt x="3398238" y="2412080"/>
                  <a:pt x="3385444" y="2412080"/>
                </a:cubicBezTo>
                <a:cubicBezTo>
                  <a:pt x="3372650" y="2412080"/>
                  <a:pt x="3362278" y="2401708"/>
                  <a:pt x="3362278" y="2388914"/>
                </a:cubicBezTo>
                <a:cubicBezTo>
                  <a:pt x="3362278" y="2376120"/>
                  <a:pt x="3372650" y="2365748"/>
                  <a:pt x="3385444" y="2365748"/>
                </a:cubicBezTo>
                <a:close/>
                <a:moveTo>
                  <a:pt x="3208349" y="2365748"/>
                </a:moveTo>
                <a:cubicBezTo>
                  <a:pt x="3221143" y="2365748"/>
                  <a:pt x="3231515" y="2376120"/>
                  <a:pt x="3231515" y="2388914"/>
                </a:cubicBezTo>
                <a:cubicBezTo>
                  <a:pt x="3231515" y="2401708"/>
                  <a:pt x="3221143" y="2412080"/>
                  <a:pt x="3208349" y="2412080"/>
                </a:cubicBezTo>
                <a:cubicBezTo>
                  <a:pt x="3195555" y="2412080"/>
                  <a:pt x="3185183" y="2401708"/>
                  <a:pt x="3185183" y="2388914"/>
                </a:cubicBezTo>
                <a:cubicBezTo>
                  <a:pt x="3185183" y="2376120"/>
                  <a:pt x="3195555" y="2365748"/>
                  <a:pt x="3208349" y="2365748"/>
                </a:cubicBezTo>
                <a:close/>
                <a:moveTo>
                  <a:pt x="3031250" y="2365748"/>
                </a:moveTo>
                <a:cubicBezTo>
                  <a:pt x="3044044" y="2365748"/>
                  <a:pt x="3054416" y="2376120"/>
                  <a:pt x="3054416" y="2388914"/>
                </a:cubicBezTo>
                <a:cubicBezTo>
                  <a:pt x="3054416" y="2401708"/>
                  <a:pt x="3044044" y="2412080"/>
                  <a:pt x="3031250" y="2412080"/>
                </a:cubicBezTo>
                <a:cubicBezTo>
                  <a:pt x="3018456" y="2412080"/>
                  <a:pt x="3008084" y="2401708"/>
                  <a:pt x="3008084" y="2388914"/>
                </a:cubicBezTo>
                <a:cubicBezTo>
                  <a:pt x="3008084" y="2376120"/>
                  <a:pt x="3018456" y="2365748"/>
                  <a:pt x="3031250" y="2365748"/>
                </a:cubicBezTo>
                <a:close/>
                <a:moveTo>
                  <a:pt x="2854151" y="2365748"/>
                </a:moveTo>
                <a:cubicBezTo>
                  <a:pt x="2866945" y="2365748"/>
                  <a:pt x="2877317" y="2376120"/>
                  <a:pt x="2877317" y="2388914"/>
                </a:cubicBezTo>
                <a:cubicBezTo>
                  <a:pt x="2877317" y="2401708"/>
                  <a:pt x="2866945" y="2412080"/>
                  <a:pt x="2854151" y="2412080"/>
                </a:cubicBezTo>
                <a:cubicBezTo>
                  <a:pt x="2841357" y="2412080"/>
                  <a:pt x="2830985" y="2401708"/>
                  <a:pt x="2830985" y="2388914"/>
                </a:cubicBezTo>
                <a:cubicBezTo>
                  <a:pt x="2830985" y="2376120"/>
                  <a:pt x="2841357" y="2365748"/>
                  <a:pt x="2854151" y="2365748"/>
                </a:cubicBezTo>
                <a:close/>
                <a:moveTo>
                  <a:pt x="2677052" y="2365748"/>
                </a:moveTo>
                <a:cubicBezTo>
                  <a:pt x="2689846" y="2365748"/>
                  <a:pt x="2700218" y="2376120"/>
                  <a:pt x="2700218" y="2388914"/>
                </a:cubicBezTo>
                <a:cubicBezTo>
                  <a:pt x="2700218" y="2401708"/>
                  <a:pt x="2689846" y="2412080"/>
                  <a:pt x="2677052" y="2412080"/>
                </a:cubicBezTo>
                <a:cubicBezTo>
                  <a:pt x="2664258" y="2412080"/>
                  <a:pt x="2653886" y="2401708"/>
                  <a:pt x="2653886" y="2388914"/>
                </a:cubicBezTo>
                <a:cubicBezTo>
                  <a:pt x="2653886" y="2376120"/>
                  <a:pt x="2664258" y="2365748"/>
                  <a:pt x="2677052" y="2365748"/>
                </a:cubicBezTo>
                <a:close/>
                <a:moveTo>
                  <a:pt x="2499953" y="2365748"/>
                </a:moveTo>
                <a:cubicBezTo>
                  <a:pt x="2512747" y="2365748"/>
                  <a:pt x="2523119" y="2376120"/>
                  <a:pt x="2523119" y="2388914"/>
                </a:cubicBezTo>
                <a:cubicBezTo>
                  <a:pt x="2523119" y="2401708"/>
                  <a:pt x="2512747" y="2412080"/>
                  <a:pt x="2499953" y="2412080"/>
                </a:cubicBezTo>
                <a:cubicBezTo>
                  <a:pt x="2487159" y="2412080"/>
                  <a:pt x="2476787" y="2401708"/>
                  <a:pt x="2476787" y="2388914"/>
                </a:cubicBezTo>
                <a:cubicBezTo>
                  <a:pt x="2476787" y="2376120"/>
                  <a:pt x="2487159" y="2365748"/>
                  <a:pt x="2499953" y="2365748"/>
                </a:cubicBezTo>
                <a:close/>
                <a:moveTo>
                  <a:pt x="2322855" y="2365748"/>
                </a:moveTo>
                <a:cubicBezTo>
                  <a:pt x="2335649" y="2365748"/>
                  <a:pt x="2346021" y="2376120"/>
                  <a:pt x="2346021" y="2388914"/>
                </a:cubicBezTo>
                <a:cubicBezTo>
                  <a:pt x="2346021" y="2401708"/>
                  <a:pt x="2335649" y="2412080"/>
                  <a:pt x="2322855" y="2412080"/>
                </a:cubicBezTo>
                <a:cubicBezTo>
                  <a:pt x="2310061" y="2412080"/>
                  <a:pt x="2299689" y="2401708"/>
                  <a:pt x="2299689" y="2388914"/>
                </a:cubicBezTo>
                <a:cubicBezTo>
                  <a:pt x="2299689" y="2376120"/>
                  <a:pt x="2310061" y="2365748"/>
                  <a:pt x="2322855" y="2365748"/>
                </a:cubicBezTo>
                <a:close/>
                <a:moveTo>
                  <a:pt x="2145756" y="2365748"/>
                </a:moveTo>
                <a:cubicBezTo>
                  <a:pt x="2158550" y="2365748"/>
                  <a:pt x="2168922" y="2376120"/>
                  <a:pt x="2168922" y="2388914"/>
                </a:cubicBezTo>
                <a:cubicBezTo>
                  <a:pt x="2168922" y="2401708"/>
                  <a:pt x="2158550" y="2412080"/>
                  <a:pt x="2145756" y="2412080"/>
                </a:cubicBezTo>
                <a:cubicBezTo>
                  <a:pt x="2132962" y="2412080"/>
                  <a:pt x="2122590" y="2401708"/>
                  <a:pt x="2122590" y="2388914"/>
                </a:cubicBezTo>
                <a:cubicBezTo>
                  <a:pt x="2122590" y="2376120"/>
                  <a:pt x="2132962" y="2365748"/>
                  <a:pt x="2145756" y="2365748"/>
                </a:cubicBezTo>
                <a:close/>
                <a:moveTo>
                  <a:pt x="1968657" y="2365748"/>
                </a:moveTo>
                <a:cubicBezTo>
                  <a:pt x="1981451" y="2365748"/>
                  <a:pt x="1991823" y="2376120"/>
                  <a:pt x="1991823" y="2388914"/>
                </a:cubicBezTo>
                <a:cubicBezTo>
                  <a:pt x="1991823" y="2401708"/>
                  <a:pt x="1981451" y="2412080"/>
                  <a:pt x="1968657" y="2412080"/>
                </a:cubicBezTo>
                <a:cubicBezTo>
                  <a:pt x="1955863" y="2412080"/>
                  <a:pt x="1945491" y="2401708"/>
                  <a:pt x="1945491" y="2388914"/>
                </a:cubicBezTo>
                <a:cubicBezTo>
                  <a:pt x="1945491" y="2376120"/>
                  <a:pt x="1955863" y="2365748"/>
                  <a:pt x="1968657" y="2365748"/>
                </a:cubicBezTo>
                <a:close/>
                <a:moveTo>
                  <a:pt x="1791558" y="2365748"/>
                </a:moveTo>
                <a:cubicBezTo>
                  <a:pt x="1804352" y="2365748"/>
                  <a:pt x="1814724" y="2376120"/>
                  <a:pt x="1814724" y="2388914"/>
                </a:cubicBezTo>
                <a:cubicBezTo>
                  <a:pt x="1814724" y="2401708"/>
                  <a:pt x="1804352" y="2412080"/>
                  <a:pt x="1791558" y="2412080"/>
                </a:cubicBezTo>
                <a:cubicBezTo>
                  <a:pt x="1778764" y="2412080"/>
                  <a:pt x="1768392" y="2401708"/>
                  <a:pt x="1768392" y="2388914"/>
                </a:cubicBezTo>
                <a:cubicBezTo>
                  <a:pt x="1768392" y="2376120"/>
                  <a:pt x="1778764" y="2365748"/>
                  <a:pt x="1791558" y="2365748"/>
                </a:cubicBezTo>
                <a:close/>
                <a:moveTo>
                  <a:pt x="1617048" y="2365748"/>
                </a:moveTo>
                <a:cubicBezTo>
                  <a:pt x="1629843" y="2365748"/>
                  <a:pt x="1640217" y="2376120"/>
                  <a:pt x="1640217" y="2388914"/>
                </a:cubicBezTo>
                <a:cubicBezTo>
                  <a:pt x="1640217" y="2401708"/>
                  <a:pt x="1629843" y="2412080"/>
                  <a:pt x="1617048" y="2412080"/>
                </a:cubicBezTo>
                <a:cubicBezTo>
                  <a:pt x="1604252" y="2412080"/>
                  <a:pt x="1593879" y="2401708"/>
                  <a:pt x="1593879" y="2388914"/>
                </a:cubicBezTo>
                <a:cubicBezTo>
                  <a:pt x="1593879" y="2376120"/>
                  <a:pt x="1604252" y="2365748"/>
                  <a:pt x="1617048" y="2365748"/>
                </a:cubicBezTo>
                <a:close/>
                <a:moveTo>
                  <a:pt x="1439956" y="2365748"/>
                </a:moveTo>
                <a:cubicBezTo>
                  <a:pt x="1452750" y="2365748"/>
                  <a:pt x="1463122" y="2376120"/>
                  <a:pt x="1463122" y="2388914"/>
                </a:cubicBezTo>
                <a:cubicBezTo>
                  <a:pt x="1463122" y="2401708"/>
                  <a:pt x="1452750" y="2412080"/>
                  <a:pt x="1439956" y="2412080"/>
                </a:cubicBezTo>
                <a:cubicBezTo>
                  <a:pt x="1427162" y="2412080"/>
                  <a:pt x="1416790" y="2401708"/>
                  <a:pt x="1416790" y="2388914"/>
                </a:cubicBezTo>
                <a:cubicBezTo>
                  <a:pt x="1416790" y="2376120"/>
                  <a:pt x="1427162" y="2365748"/>
                  <a:pt x="1439956" y="2365748"/>
                </a:cubicBezTo>
                <a:close/>
                <a:moveTo>
                  <a:pt x="1262858" y="2365748"/>
                </a:moveTo>
                <a:cubicBezTo>
                  <a:pt x="1275651" y="2365748"/>
                  <a:pt x="1286023" y="2376120"/>
                  <a:pt x="1286023" y="2388914"/>
                </a:cubicBezTo>
                <a:cubicBezTo>
                  <a:pt x="1286023" y="2401708"/>
                  <a:pt x="1275651" y="2412080"/>
                  <a:pt x="1262858" y="2412080"/>
                </a:cubicBezTo>
                <a:cubicBezTo>
                  <a:pt x="1250063" y="2412080"/>
                  <a:pt x="1239693" y="2401708"/>
                  <a:pt x="1239693" y="2388914"/>
                </a:cubicBezTo>
                <a:cubicBezTo>
                  <a:pt x="1239693" y="2376120"/>
                  <a:pt x="1250063" y="2365748"/>
                  <a:pt x="1262858" y="2365748"/>
                </a:cubicBezTo>
                <a:close/>
                <a:moveTo>
                  <a:pt x="1085761" y="2365748"/>
                </a:moveTo>
                <a:cubicBezTo>
                  <a:pt x="1098556" y="2365748"/>
                  <a:pt x="1108929" y="2376120"/>
                  <a:pt x="1108929" y="2388914"/>
                </a:cubicBezTo>
                <a:cubicBezTo>
                  <a:pt x="1108929" y="2401708"/>
                  <a:pt x="1098556" y="2412080"/>
                  <a:pt x="1085761" y="2412080"/>
                </a:cubicBezTo>
                <a:cubicBezTo>
                  <a:pt x="1072966" y="2412080"/>
                  <a:pt x="1062593" y="2401708"/>
                  <a:pt x="1062593" y="2388914"/>
                </a:cubicBezTo>
                <a:cubicBezTo>
                  <a:pt x="1062593" y="2376120"/>
                  <a:pt x="1072966" y="2365748"/>
                  <a:pt x="1085761" y="2365748"/>
                </a:cubicBezTo>
                <a:close/>
                <a:moveTo>
                  <a:pt x="908661" y="2365748"/>
                </a:moveTo>
                <a:cubicBezTo>
                  <a:pt x="921455" y="2365748"/>
                  <a:pt x="931827" y="2376120"/>
                  <a:pt x="931827" y="2388914"/>
                </a:cubicBezTo>
                <a:cubicBezTo>
                  <a:pt x="931827" y="2401708"/>
                  <a:pt x="921455" y="2412080"/>
                  <a:pt x="908661" y="2412080"/>
                </a:cubicBezTo>
                <a:cubicBezTo>
                  <a:pt x="895867" y="2412080"/>
                  <a:pt x="885496" y="2401708"/>
                  <a:pt x="885496" y="2388914"/>
                </a:cubicBezTo>
                <a:cubicBezTo>
                  <a:pt x="885496" y="2376120"/>
                  <a:pt x="895867" y="2365748"/>
                  <a:pt x="908661" y="2365748"/>
                </a:cubicBezTo>
                <a:close/>
                <a:moveTo>
                  <a:pt x="731563" y="2365748"/>
                </a:moveTo>
                <a:cubicBezTo>
                  <a:pt x="744357" y="2365748"/>
                  <a:pt x="754729" y="2376120"/>
                  <a:pt x="754729" y="2388914"/>
                </a:cubicBezTo>
                <a:cubicBezTo>
                  <a:pt x="754729" y="2401708"/>
                  <a:pt x="744357" y="2412080"/>
                  <a:pt x="731563" y="2412080"/>
                </a:cubicBezTo>
                <a:cubicBezTo>
                  <a:pt x="718769" y="2412080"/>
                  <a:pt x="708397" y="2401708"/>
                  <a:pt x="708397" y="2388914"/>
                </a:cubicBezTo>
                <a:cubicBezTo>
                  <a:pt x="708397" y="2376120"/>
                  <a:pt x="718769" y="2365748"/>
                  <a:pt x="731563" y="2365748"/>
                </a:cubicBezTo>
                <a:close/>
                <a:moveTo>
                  <a:pt x="554463" y="2365748"/>
                </a:moveTo>
                <a:cubicBezTo>
                  <a:pt x="567257" y="2365748"/>
                  <a:pt x="577630" y="2376120"/>
                  <a:pt x="577630" y="2388914"/>
                </a:cubicBezTo>
                <a:cubicBezTo>
                  <a:pt x="577630" y="2401708"/>
                  <a:pt x="567257" y="2412080"/>
                  <a:pt x="554463" y="2412080"/>
                </a:cubicBezTo>
                <a:cubicBezTo>
                  <a:pt x="541669" y="2412080"/>
                  <a:pt x="531297" y="2401708"/>
                  <a:pt x="531297" y="2388914"/>
                </a:cubicBezTo>
                <a:cubicBezTo>
                  <a:pt x="531297" y="2376120"/>
                  <a:pt x="541669" y="2365748"/>
                  <a:pt x="554463" y="2365748"/>
                </a:cubicBezTo>
                <a:close/>
                <a:moveTo>
                  <a:pt x="377365" y="2365748"/>
                </a:moveTo>
                <a:cubicBezTo>
                  <a:pt x="390160" y="2365748"/>
                  <a:pt x="400532" y="2376120"/>
                  <a:pt x="400532" y="2388914"/>
                </a:cubicBezTo>
                <a:cubicBezTo>
                  <a:pt x="400532" y="2401708"/>
                  <a:pt x="390160" y="2412080"/>
                  <a:pt x="377365" y="2412080"/>
                </a:cubicBezTo>
                <a:cubicBezTo>
                  <a:pt x="364571" y="2412080"/>
                  <a:pt x="354199" y="2401708"/>
                  <a:pt x="354199" y="2388914"/>
                </a:cubicBezTo>
                <a:cubicBezTo>
                  <a:pt x="354199" y="2376120"/>
                  <a:pt x="364571" y="2365748"/>
                  <a:pt x="377365" y="2365748"/>
                </a:cubicBezTo>
                <a:close/>
                <a:moveTo>
                  <a:pt x="200265" y="2365748"/>
                </a:moveTo>
                <a:cubicBezTo>
                  <a:pt x="213058" y="2365748"/>
                  <a:pt x="223430" y="2376120"/>
                  <a:pt x="223430" y="2388914"/>
                </a:cubicBezTo>
                <a:cubicBezTo>
                  <a:pt x="223430" y="2401708"/>
                  <a:pt x="213058" y="2412080"/>
                  <a:pt x="200265" y="2412080"/>
                </a:cubicBezTo>
                <a:cubicBezTo>
                  <a:pt x="187471" y="2412080"/>
                  <a:pt x="177099" y="2401708"/>
                  <a:pt x="177099" y="2388914"/>
                </a:cubicBezTo>
                <a:cubicBezTo>
                  <a:pt x="177099" y="2376120"/>
                  <a:pt x="187471" y="2365748"/>
                  <a:pt x="200265" y="2365748"/>
                </a:cubicBezTo>
                <a:close/>
                <a:moveTo>
                  <a:pt x="23166" y="2365748"/>
                </a:moveTo>
                <a:cubicBezTo>
                  <a:pt x="35960" y="2365748"/>
                  <a:pt x="46332" y="2376120"/>
                  <a:pt x="46332" y="2388914"/>
                </a:cubicBezTo>
                <a:cubicBezTo>
                  <a:pt x="46332" y="2401708"/>
                  <a:pt x="35960" y="2412080"/>
                  <a:pt x="23166" y="2412080"/>
                </a:cubicBezTo>
                <a:cubicBezTo>
                  <a:pt x="10372" y="2412080"/>
                  <a:pt x="0" y="2401708"/>
                  <a:pt x="0" y="2388914"/>
                </a:cubicBezTo>
                <a:cubicBezTo>
                  <a:pt x="0" y="2376120"/>
                  <a:pt x="10372" y="2365748"/>
                  <a:pt x="23166" y="2365748"/>
                </a:cubicBezTo>
                <a:close/>
                <a:moveTo>
                  <a:pt x="3387508" y="2194384"/>
                </a:moveTo>
                <a:cubicBezTo>
                  <a:pt x="3400302" y="2194384"/>
                  <a:pt x="3410674" y="2204756"/>
                  <a:pt x="3410674" y="2217550"/>
                </a:cubicBezTo>
                <a:cubicBezTo>
                  <a:pt x="3410674" y="2230344"/>
                  <a:pt x="3400302" y="2240716"/>
                  <a:pt x="3387508" y="2240716"/>
                </a:cubicBezTo>
                <a:cubicBezTo>
                  <a:pt x="3374714" y="2240716"/>
                  <a:pt x="3364342" y="2230344"/>
                  <a:pt x="3364342" y="2217550"/>
                </a:cubicBezTo>
                <a:cubicBezTo>
                  <a:pt x="3364342" y="2204756"/>
                  <a:pt x="3374714" y="2194384"/>
                  <a:pt x="3387508" y="2194384"/>
                </a:cubicBezTo>
                <a:close/>
                <a:moveTo>
                  <a:pt x="3210413" y="2194384"/>
                </a:moveTo>
                <a:cubicBezTo>
                  <a:pt x="3223207" y="2194384"/>
                  <a:pt x="3233579" y="2204756"/>
                  <a:pt x="3233579" y="2217550"/>
                </a:cubicBezTo>
                <a:cubicBezTo>
                  <a:pt x="3233579" y="2230344"/>
                  <a:pt x="3223207" y="2240716"/>
                  <a:pt x="3210413" y="2240716"/>
                </a:cubicBezTo>
                <a:cubicBezTo>
                  <a:pt x="3197619" y="2240716"/>
                  <a:pt x="3187247" y="2230344"/>
                  <a:pt x="3187247" y="2217550"/>
                </a:cubicBezTo>
                <a:cubicBezTo>
                  <a:pt x="3187247" y="2204756"/>
                  <a:pt x="3197619" y="2194384"/>
                  <a:pt x="3210413" y="2194384"/>
                </a:cubicBezTo>
                <a:close/>
                <a:moveTo>
                  <a:pt x="3033314" y="2194384"/>
                </a:moveTo>
                <a:cubicBezTo>
                  <a:pt x="3046108" y="2194384"/>
                  <a:pt x="3056480" y="2204756"/>
                  <a:pt x="3056480" y="2217550"/>
                </a:cubicBezTo>
                <a:cubicBezTo>
                  <a:pt x="3056480" y="2230344"/>
                  <a:pt x="3046108" y="2240716"/>
                  <a:pt x="3033314" y="2240716"/>
                </a:cubicBezTo>
                <a:cubicBezTo>
                  <a:pt x="3020520" y="2240716"/>
                  <a:pt x="3010148" y="2230344"/>
                  <a:pt x="3010148" y="2217550"/>
                </a:cubicBezTo>
                <a:cubicBezTo>
                  <a:pt x="3010148" y="2204756"/>
                  <a:pt x="3020520" y="2194384"/>
                  <a:pt x="3033314" y="2194384"/>
                </a:cubicBezTo>
                <a:close/>
                <a:moveTo>
                  <a:pt x="2856216" y="2194384"/>
                </a:moveTo>
                <a:cubicBezTo>
                  <a:pt x="2869010" y="2194384"/>
                  <a:pt x="2879382" y="2204756"/>
                  <a:pt x="2879382" y="2217550"/>
                </a:cubicBezTo>
                <a:cubicBezTo>
                  <a:pt x="2879382" y="2230344"/>
                  <a:pt x="2869010" y="2240716"/>
                  <a:pt x="2856216" y="2240716"/>
                </a:cubicBezTo>
                <a:cubicBezTo>
                  <a:pt x="2843422" y="2240716"/>
                  <a:pt x="2833050" y="2230344"/>
                  <a:pt x="2833050" y="2217550"/>
                </a:cubicBezTo>
                <a:cubicBezTo>
                  <a:pt x="2833050" y="2204756"/>
                  <a:pt x="2843422" y="2194384"/>
                  <a:pt x="2856216" y="2194384"/>
                </a:cubicBezTo>
                <a:close/>
                <a:moveTo>
                  <a:pt x="2679117" y="2194384"/>
                </a:moveTo>
                <a:cubicBezTo>
                  <a:pt x="2691911" y="2194384"/>
                  <a:pt x="2702283" y="2204756"/>
                  <a:pt x="2702283" y="2217550"/>
                </a:cubicBezTo>
                <a:cubicBezTo>
                  <a:pt x="2702283" y="2230344"/>
                  <a:pt x="2691911" y="2240716"/>
                  <a:pt x="2679117" y="2240716"/>
                </a:cubicBezTo>
                <a:cubicBezTo>
                  <a:pt x="2666323" y="2240716"/>
                  <a:pt x="2655951" y="2230344"/>
                  <a:pt x="2655951" y="2217550"/>
                </a:cubicBezTo>
                <a:cubicBezTo>
                  <a:pt x="2655951" y="2204756"/>
                  <a:pt x="2666323" y="2194384"/>
                  <a:pt x="2679117" y="2194384"/>
                </a:cubicBezTo>
                <a:close/>
                <a:moveTo>
                  <a:pt x="2502018" y="2194384"/>
                </a:moveTo>
                <a:cubicBezTo>
                  <a:pt x="2514812" y="2194384"/>
                  <a:pt x="2525184" y="2204756"/>
                  <a:pt x="2525184" y="2217550"/>
                </a:cubicBezTo>
                <a:cubicBezTo>
                  <a:pt x="2525184" y="2230344"/>
                  <a:pt x="2514812" y="2240716"/>
                  <a:pt x="2502018" y="2240716"/>
                </a:cubicBezTo>
                <a:cubicBezTo>
                  <a:pt x="2489224" y="2240716"/>
                  <a:pt x="2478852" y="2230344"/>
                  <a:pt x="2478852" y="2217550"/>
                </a:cubicBezTo>
                <a:cubicBezTo>
                  <a:pt x="2478852" y="2204756"/>
                  <a:pt x="2489224" y="2194384"/>
                  <a:pt x="2502018" y="2194384"/>
                </a:cubicBezTo>
                <a:close/>
                <a:moveTo>
                  <a:pt x="2324919" y="2194384"/>
                </a:moveTo>
                <a:cubicBezTo>
                  <a:pt x="2337713" y="2194384"/>
                  <a:pt x="2348085" y="2204756"/>
                  <a:pt x="2348085" y="2217550"/>
                </a:cubicBezTo>
                <a:cubicBezTo>
                  <a:pt x="2348085" y="2230344"/>
                  <a:pt x="2337713" y="2240716"/>
                  <a:pt x="2324919" y="2240716"/>
                </a:cubicBezTo>
                <a:cubicBezTo>
                  <a:pt x="2312125" y="2240716"/>
                  <a:pt x="2301753" y="2230344"/>
                  <a:pt x="2301753" y="2217550"/>
                </a:cubicBezTo>
                <a:cubicBezTo>
                  <a:pt x="2301753" y="2204756"/>
                  <a:pt x="2312125" y="2194384"/>
                  <a:pt x="2324919" y="2194384"/>
                </a:cubicBezTo>
                <a:close/>
                <a:moveTo>
                  <a:pt x="2147820" y="2194384"/>
                </a:moveTo>
                <a:cubicBezTo>
                  <a:pt x="2160614" y="2194384"/>
                  <a:pt x="2170986" y="2204756"/>
                  <a:pt x="2170986" y="2217550"/>
                </a:cubicBezTo>
                <a:cubicBezTo>
                  <a:pt x="2170986" y="2230344"/>
                  <a:pt x="2160614" y="2240716"/>
                  <a:pt x="2147820" y="2240716"/>
                </a:cubicBezTo>
                <a:cubicBezTo>
                  <a:pt x="2135026" y="2240716"/>
                  <a:pt x="2124654" y="2230344"/>
                  <a:pt x="2124654" y="2217550"/>
                </a:cubicBezTo>
                <a:cubicBezTo>
                  <a:pt x="2124654" y="2204756"/>
                  <a:pt x="2135026" y="2194384"/>
                  <a:pt x="2147820" y="2194384"/>
                </a:cubicBezTo>
                <a:close/>
                <a:moveTo>
                  <a:pt x="1970721" y="2194384"/>
                </a:moveTo>
                <a:cubicBezTo>
                  <a:pt x="1983515" y="2194384"/>
                  <a:pt x="1993887" y="2204756"/>
                  <a:pt x="1993887" y="2217550"/>
                </a:cubicBezTo>
                <a:cubicBezTo>
                  <a:pt x="1993887" y="2230344"/>
                  <a:pt x="1983515" y="2240716"/>
                  <a:pt x="1970721" y="2240716"/>
                </a:cubicBezTo>
                <a:cubicBezTo>
                  <a:pt x="1957927" y="2240716"/>
                  <a:pt x="1947555" y="2230344"/>
                  <a:pt x="1947555" y="2217550"/>
                </a:cubicBezTo>
                <a:cubicBezTo>
                  <a:pt x="1947555" y="2204756"/>
                  <a:pt x="1957927" y="2194384"/>
                  <a:pt x="1970721" y="2194384"/>
                </a:cubicBezTo>
                <a:close/>
                <a:moveTo>
                  <a:pt x="1793622" y="2194384"/>
                </a:moveTo>
                <a:cubicBezTo>
                  <a:pt x="1806416" y="2194384"/>
                  <a:pt x="1816788" y="2204756"/>
                  <a:pt x="1816788" y="2217550"/>
                </a:cubicBezTo>
                <a:cubicBezTo>
                  <a:pt x="1816788" y="2230344"/>
                  <a:pt x="1806416" y="2240716"/>
                  <a:pt x="1793622" y="2240716"/>
                </a:cubicBezTo>
                <a:cubicBezTo>
                  <a:pt x="1780828" y="2240716"/>
                  <a:pt x="1770456" y="2230344"/>
                  <a:pt x="1770456" y="2217550"/>
                </a:cubicBezTo>
                <a:cubicBezTo>
                  <a:pt x="1770456" y="2204756"/>
                  <a:pt x="1780828" y="2194384"/>
                  <a:pt x="1793622" y="2194384"/>
                </a:cubicBezTo>
                <a:close/>
                <a:moveTo>
                  <a:pt x="1619112" y="2194384"/>
                </a:moveTo>
                <a:cubicBezTo>
                  <a:pt x="1631908" y="2194384"/>
                  <a:pt x="1642281" y="2204756"/>
                  <a:pt x="1642281" y="2217550"/>
                </a:cubicBezTo>
                <a:cubicBezTo>
                  <a:pt x="1642281" y="2230344"/>
                  <a:pt x="1631908" y="2240716"/>
                  <a:pt x="1619112" y="2240716"/>
                </a:cubicBezTo>
                <a:cubicBezTo>
                  <a:pt x="1606317" y="2240716"/>
                  <a:pt x="1595944" y="2230344"/>
                  <a:pt x="1595944" y="2217550"/>
                </a:cubicBezTo>
                <a:cubicBezTo>
                  <a:pt x="1595944" y="2204756"/>
                  <a:pt x="1606317" y="2194384"/>
                  <a:pt x="1619112" y="2194384"/>
                </a:cubicBezTo>
                <a:close/>
                <a:moveTo>
                  <a:pt x="1442021" y="2194384"/>
                </a:moveTo>
                <a:cubicBezTo>
                  <a:pt x="1454814" y="2194384"/>
                  <a:pt x="1465186" y="2204756"/>
                  <a:pt x="1465186" y="2217550"/>
                </a:cubicBezTo>
                <a:cubicBezTo>
                  <a:pt x="1465186" y="2230344"/>
                  <a:pt x="1454814" y="2240716"/>
                  <a:pt x="1442021" y="2240716"/>
                </a:cubicBezTo>
                <a:cubicBezTo>
                  <a:pt x="1429227" y="2240716"/>
                  <a:pt x="1418856" y="2230344"/>
                  <a:pt x="1418856" y="2217550"/>
                </a:cubicBezTo>
                <a:cubicBezTo>
                  <a:pt x="1418856" y="2204756"/>
                  <a:pt x="1429227" y="2194384"/>
                  <a:pt x="1442021" y="2194384"/>
                </a:cubicBezTo>
                <a:close/>
                <a:moveTo>
                  <a:pt x="1264922" y="2194384"/>
                </a:moveTo>
                <a:cubicBezTo>
                  <a:pt x="1277716" y="2194384"/>
                  <a:pt x="1288087" y="2204756"/>
                  <a:pt x="1288087" y="2217550"/>
                </a:cubicBezTo>
                <a:cubicBezTo>
                  <a:pt x="1288087" y="2230344"/>
                  <a:pt x="1277716" y="2240716"/>
                  <a:pt x="1264922" y="2240716"/>
                </a:cubicBezTo>
                <a:cubicBezTo>
                  <a:pt x="1252128" y="2240716"/>
                  <a:pt x="1241755" y="2230344"/>
                  <a:pt x="1241755" y="2217550"/>
                </a:cubicBezTo>
                <a:cubicBezTo>
                  <a:pt x="1241755" y="2204756"/>
                  <a:pt x="1252128" y="2194384"/>
                  <a:pt x="1264922" y="2194384"/>
                </a:cubicBezTo>
                <a:close/>
                <a:moveTo>
                  <a:pt x="1087827" y="2194384"/>
                </a:moveTo>
                <a:cubicBezTo>
                  <a:pt x="1100621" y="2194384"/>
                  <a:pt x="1110994" y="2204756"/>
                  <a:pt x="1110994" y="2217550"/>
                </a:cubicBezTo>
                <a:cubicBezTo>
                  <a:pt x="1110994" y="2230344"/>
                  <a:pt x="1100621" y="2240716"/>
                  <a:pt x="1087827" y="2240716"/>
                </a:cubicBezTo>
                <a:cubicBezTo>
                  <a:pt x="1075031" y="2240716"/>
                  <a:pt x="1064658" y="2230344"/>
                  <a:pt x="1064658" y="2217550"/>
                </a:cubicBezTo>
                <a:cubicBezTo>
                  <a:pt x="1064658" y="2204756"/>
                  <a:pt x="1075031" y="2194384"/>
                  <a:pt x="1087827" y="2194384"/>
                </a:cubicBezTo>
                <a:close/>
                <a:moveTo>
                  <a:pt x="910727" y="2194384"/>
                </a:moveTo>
                <a:cubicBezTo>
                  <a:pt x="923521" y="2194384"/>
                  <a:pt x="933891" y="2204756"/>
                  <a:pt x="933891" y="2217550"/>
                </a:cubicBezTo>
                <a:cubicBezTo>
                  <a:pt x="933891" y="2230344"/>
                  <a:pt x="923521" y="2240716"/>
                  <a:pt x="910727" y="2240716"/>
                </a:cubicBezTo>
                <a:cubicBezTo>
                  <a:pt x="897930" y="2240716"/>
                  <a:pt x="887561" y="2230344"/>
                  <a:pt x="887561" y="2217550"/>
                </a:cubicBezTo>
                <a:cubicBezTo>
                  <a:pt x="887561" y="2204756"/>
                  <a:pt x="897930" y="2194384"/>
                  <a:pt x="910727" y="2194384"/>
                </a:cubicBezTo>
                <a:close/>
                <a:moveTo>
                  <a:pt x="733629" y="2194384"/>
                </a:moveTo>
                <a:cubicBezTo>
                  <a:pt x="746423" y="2194384"/>
                  <a:pt x="756795" y="2204756"/>
                  <a:pt x="756795" y="2217550"/>
                </a:cubicBezTo>
                <a:cubicBezTo>
                  <a:pt x="756795" y="2230344"/>
                  <a:pt x="746423" y="2240716"/>
                  <a:pt x="733629" y="2240716"/>
                </a:cubicBezTo>
                <a:cubicBezTo>
                  <a:pt x="720834" y="2240716"/>
                  <a:pt x="710462" y="2230344"/>
                  <a:pt x="710462" y="2217550"/>
                </a:cubicBezTo>
                <a:cubicBezTo>
                  <a:pt x="710462" y="2204756"/>
                  <a:pt x="720834" y="2194384"/>
                  <a:pt x="733629" y="2194384"/>
                </a:cubicBezTo>
                <a:close/>
                <a:moveTo>
                  <a:pt x="556528" y="2194384"/>
                </a:moveTo>
                <a:cubicBezTo>
                  <a:pt x="569322" y="2194384"/>
                  <a:pt x="579694" y="2204756"/>
                  <a:pt x="579694" y="2217550"/>
                </a:cubicBezTo>
                <a:cubicBezTo>
                  <a:pt x="579694" y="2230344"/>
                  <a:pt x="569322" y="2240716"/>
                  <a:pt x="556528" y="2240716"/>
                </a:cubicBezTo>
                <a:cubicBezTo>
                  <a:pt x="543734" y="2240716"/>
                  <a:pt x="533362" y="2230344"/>
                  <a:pt x="533362" y="2217550"/>
                </a:cubicBezTo>
                <a:cubicBezTo>
                  <a:pt x="533362" y="2204756"/>
                  <a:pt x="543734" y="2194384"/>
                  <a:pt x="556528" y="2194384"/>
                </a:cubicBezTo>
                <a:close/>
                <a:moveTo>
                  <a:pt x="379430" y="2194384"/>
                </a:moveTo>
                <a:cubicBezTo>
                  <a:pt x="392224" y="2194384"/>
                  <a:pt x="402596" y="2204756"/>
                  <a:pt x="402596" y="2217550"/>
                </a:cubicBezTo>
                <a:cubicBezTo>
                  <a:pt x="402596" y="2230344"/>
                  <a:pt x="392224" y="2240716"/>
                  <a:pt x="379430" y="2240716"/>
                </a:cubicBezTo>
                <a:cubicBezTo>
                  <a:pt x="366636" y="2240716"/>
                  <a:pt x="356263" y="2230344"/>
                  <a:pt x="356263" y="2217550"/>
                </a:cubicBezTo>
                <a:cubicBezTo>
                  <a:pt x="356263" y="2204756"/>
                  <a:pt x="366636" y="2194384"/>
                  <a:pt x="379430" y="2194384"/>
                </a:cubicBezTo>
                <a:close/>
                <a:moveTo>
                  <a:pt x="202329" y="2194384"/>
                </a:moveTo>
                <a:cubicBezTo>
                  <a:pt x="215123" y="2194384"/>
                  <a:pt x="225495" y="2204756"/>
                  <a:pt x="225495" y="2217550"/>
                </a:cubicBezTo>
                <a:cubicBezTo>
                  <a:pt x="225495" y="2230344"/>
                  <a:pt x="215123" y="2240716"/>
                  <a:pt x="202329" y="2240716"/>
                </a:cubicBezTo>
                <a:cubicBezTo>
                  <a:pt x="189535" y="2240716"/>
                  <a:pt x="179163" y="2230344"/>
                  <a:pt x="179163" y="2217550"/>
                </a:cubicBezTo>
                <a:cubicBezTo>
                  <a:pt x="179163" y="2204756"/>
                  <a:pt x="189535" y="2194384"/>
                  <a:pt x="202329" y="2194384"/>
                </a:cubicBezTo>
                <a:close/>
                <a:moveTo>
                  <a:pt x="25230" y="2194384"/>
                </a:moveTo>
                <a:cubicBezTo>
                  <a:pt x="38024" y="2194384"/>
                  <a:pt x="48396" y="2204756"/>
                  <a:pt x="48396" y="2217550"/>
                </a:cubicBezTo>
                <a:cubicBezTo>
                  <a:pt x="48396" y="2230344"/>
                  <a:pt x="38024" y="2240716"/>
                  <a:pt x="25230" y="2240716"/>
                </a:cubicBezTo>
                <a:cubicBezTo>
                  <a:pt x="12436" y="2240716"/>
                  <a:pt x="2065" y="2230344"/>
                  <a:pt x="2065" y="2217550"/>
                </a:cubicBezTo>
                <a:cubicBezTo>
                  <a:pt x="2065" y="2204756"/>
                  <a:pt x="12436" y="2194384"/>
                  <a:pt x="25230" y="2194384"/>
                </a:cubicBezTo>
                <a:close/>
                <a:moveTo>
                  <a:pt x="3387508" y="2002375"/>
                </a:moveTo>
                <a:cubicBezTo>
                  <a:pt x="3400302" y="2002375"/>
                  <a:pt x="3410674" y="2012747"/>
                  <a:pt x="3410674" y="2025541"/>
                </a:cubicBezTo>
                <a:cubicBezTo>
                  <a:pt x="3410674" y="2038335"/>
                  <a:pt x="3400302" y="2048707"/>
                  <a:pt x="3387508" y="2048707"/>
                </a:cubicBezTo>
                <a:cubicBezTo>
                  <a:pt x="3374714" y="2048707"/>
                  <a:pt x="3364342" y="2038335"/>
                  <a:pt x="3364342" y="2025541"/>
                </a:cubicBezTo>
                <a:cubicBezTo>
                  <a:pt x="3364342" y="2012747"/>
                  <a:pt x="3374714" y="2002375"/>
                  <a:pt x="3387508" y="2002375"/>
                </a:cubicBezTo>
                <a:close/>
                <a:moveTo>
                  <a:pt x="3210413" y="2002375"/>
                </a:moveTo>
                <a:cubicBezTo>
                  <a:pt x="3223207" y="2002375"/>
                  <a:pt x="3233579" y="2012747"/>
                  <a:pt x="3233579" y="2025541"/>
                </a:cubicBezTo>
                <a:cubicBezTo>
                  <a:pt x="3233579" y="2038335"/>
                  <a:pt x="3223207" y="2048707"/>
                  <a:pt x="3210413" y="2048707"/>
                </a:cubicBezTo>
                <a:cubicBezTo>
                  <a:pt x="3197619" y="2048707"/>
                  <a:pt x="3187247" y="2038335"/>
                  <a:pt x="3187247" y="2025541"/>
                </a:cubicBezTo>
                <a:cubicBezTo>
                  <a:pt x="3187247" y="2012747"/>
                  <a:pt x="3197619" y="2002375"/>
                  <a:pt x="3210413" y="2002375"/>
                </a:cubicBezTo>
                <a:close/>
                <a:moveTo>
                  <a:pt x="3033314" y="2002375"/>
                </a:moveTo>
                <a:cubicBezTo>
                  <a:pt x="3046108" y="2002375"/>
                  <a:pt x="3056480" y="2012747"/>
                  <a:pt x="3056480" y="2025541"/>
                </a:cubicBezTo>
                <a:cubicBezTo>
                  <a:pt x="3056480" y="2038335"/>
                  <a:pt x="3046108" y="2048707"/>
                  <a:pt x="3033314" y="2048707"/>
                </a:cubicBezTo>
                <a:cubicBezTo>
                  <a:pt x="3020520" y="2048707"/>
                  <a:pt x="3010148" y="2038335"/>
                  <a:pt x="3010148" y="2025541"/>
                </a:cubicBezTo>
                <a:cubicBezTo>
                  <a:pt x="3010148" y="2012747"/>
                  <a:pt x="3020520" y="2002375"/>
                  <a:pt x="3033314" y="2002375"/>
                </a:cubicBezTo>
                <a:close/>
                <a:moveTo>
                  <a:pt x="2856216" y="2002375"/>
                </a:moveTo>
                <a:cubicBezTo>
                  <a:pt x="2869010" y="2002375"/>
                  <a:pt x="2879382" y="2012747"/>
                  <a:pt x="2879382" y="2025541"/>
                </a:cubicBezTo>
                <a:cubicBezTo>
                  <a:pt x="2879382" y="2038335"/>
                  <a:pt x="2869010" y="2048707"/>
                  <a:pt x="2856216" y="2048707"/>
                </a:cubicBezTo>
                <a:cubicBezTo>
                  <a:pt x="2843422" y="2048707"/>
                  <a:pt x="2833050" y="2038335"/>
                  <a:pt x="2833050" y="2025541"/>
                </a:cubicBezTo>
                <a:cubicBezTo>
                  <a:pt x="2833050" y="2012747"/>
                  <a:pt x="2843422" y="2002375"/>
                  <a:pt x="2856216" y="2002375"/>
                </a:cubicBezTo>
                <a:close/>
                <a:moveTo>
                  <a:pt x="2679117" y="2002375"/>
                </a:moveTo>
                <a:cubicBezTo>
                  <a:pt x="2691911" y="2002375"/>
                  <a:pt x="2702283" y="2012747"/>
                  <a:pt x="2702283" y="2025541"/>
                </a:cubicBezTo>
                <a:cubicBezTo>
                  <a:pt x="2702283" y="2038335"/>
                  <a:pt x="2691911" y="2048707"/>
                  <a:pt x="2679117" y="2048707"/>
                </a:cubicBezTo>
                <a:cubicBezTo>
                  <a:pt x="2666323" y="2048707"/>
                  <a:pt x="2655951" y="2038335"/>
                  <a:pt x="2655951" y="2025541"/>
                </a:cubicBezTo>
                <a:cubicBezTo>
                  <a:pt x="2655951" y="2012747"/>
                  <a:pt x="2666323" y="2002375"/>
                  <a:pt x="2679117" y="2002375"/>
                </a:cubicBezTo>
                <a:close/>
                <a:moveTo>
                  <a:pt x="2502018" y="2002375"/>
                </a:moveTo>
                <a:cubicBezTo>
                  <a:pt x="2514812" y="2002375"/>
                  <a:pt x="2525184" y="2012747"/>
                  <a:pt x="2525184" y="2025541"/>
                </a:cubicBezTo>
                <a:cubicBezTo>
                  <a:pt x="2525184" y="2038335"/>
                  <a:pt x="2514812" y="2048707"/>
                  <a:pt x="2502018" y="2048707"/>
                </a:cubicBezTo>
                <a:cubicBezTo>
                  <a:pt x="2489224" y="2048707"/>
                  <a:pt x="2478852" y="2038335"/>
                  <a:pt x="2478852" y="2025541"/>
                </a:cubicBezTo>
                <a:cubicBezTo>
                  <a:pt x="2478852" y="2012747"/>
                  <a:pt x="2489224" y="2002375"/>
                  <a:pt x="2502018" y="2002375"/>
                </a:cubicBezTo>
                <a:close/>
                <a:moveTo>
                  <a:pt x="2324919" y="2002375"/>
                </a:moveTo>
                <a:cubicBezTo>
                  <a:pt x="2337713" y="2002375"/>
                  <a:pt x="2348085" y="2012747"/>
                  <a:pt x="2348085" y="2025541"/>
                </a:cubicBezTo>
                <a:cubicBezTo>
                  <a:pt x="2348085" y="2038335"/>
                  <a:pt x="2337713" y="2048707"/>
                  <a:pt x="2324919" y="2048707"/>
                </a:cubicBezTo>
                <a:cubicBezTo>
                  <a:pt x="2312125" y="2048707"/>
                  <a:pt x="2301753" y="2038335"/>
                  <a:pt x="2301753" y="2025541"/>
                </a:cubicBezTo>
                <a:cubicBezTo>
                  <a:pt x="2301753" y="2012747"/>
                  <a:pt x="2312125" y="2002375"/>
                  <a:pt x="2324919" y="2002375"/>
                </a:cubicBezTo>
                <a:close/>
                <a:moveTo>
                  <a:pt x="2147820" y="2002375"/>
                </a:moveTo>
                <a:cubicBezTo>
                  <a:pt x="2160614" y="2002375"/>
                  <a:pt x="2170986" y="2012747"/>
                  <a:pt x="2170986" y="2025541"/>
                </a:cubicBezTo>
                <a:cubicBezTo>
                  <a:pt x="2170986" y="2038335"/>
                  <a:pt x="2160614" y="2048707"/>
                  <a:pt x="2147820" y="2048707"/>
                </a:cubicBezTo>
                <a:cubicBezTo>
                  <a:pt x="2135026" y="2048707"/>
                  <a:pt x="2124654" y="2038335"/>
                  <a:pt x="2124654" y="2025541"/>
                </a:cubicBezTo>
                <a:cubicBezTo>
                  <a:pt x="2124654" y="2012747"/>
                  <a:pt x="2135026" y="2002375"/>
                  <a:pt x="2147820" y="2002375"/>
                </a:cubicBezTo>
                <a:close/>
                <a:moveTo>
                  <a:pt x="1970721" y="2002375"/>
                </a:moveTo>
                <a:cubicBezTo>
                  <a:pt x="1983515" y="2002375"/>
                  <a:pt x="1993887" y="2012747"/>
                  <a:pt x="1993887" y="2025541"/>
                </a:cubicBezTo>
                <a:cubicBezTo>
                  <a:pt x="1993887" y="2038335"/>
                  <a:pt x="1983515" y="2048707"/>
                  <a:pt x="1970721" y="2048707"/>
                </a:cubicBezTo>
                <a:cubicBezTo>
                  <a:pt x="1957927" y="2048707"/>
                  <a:pt x="1947555" y="2038335"/>
                  <a:pt x="1947555" y="2025541"/>
                </a:cubicBezTo>
                <a:cubicBezTo>
                  <a:pt x="1947555" y="2012747"/>
                  <a:pt x="1957927" y="2002375"/>
                  <a:pt x="1970721" y="2002375"/>
                </a:cubicBezTo>
                <a:close/>
                <a:moveTo>
                  <a:pt x="1793622" y="2002375"/>
                </a:moveTo>
                <a:cubicBezTo>
                  <a:pt x="1806416" y="2002375"/>
                  <a:pt x="1816788" y="2012747"/>
                  <a:pt x="1816788" y="2025541"/>
                </a:cubicBezTo>
                <a:cubicBezTo>
                  <a:pt x="1816788" y="2038335"/>
                  <a:pt x="1806416" y="2048707"/>
                  <a:pt x="1793622" y="2048707"/>
                </a:cubicBezTo>
                <a:cubicBezTo>
                  <a:pt x="1780828" y="2048707"/>
                  <a:pt x="1770456" y="2038335"/>
                  <a:pt x="1770456" y="2025541"/>
                </a:cubicBezTo>
                <a:cubicBezTo>
                  <a:pt x="1770456" y="2012747"/>
                  <a:pt x="1780828" y="2002375"/>
                  <a:pt x="1793622" y="2002375"/>
                </a:cubicBezTo>
                <a:close/>
                <a:moveTo>
                  <a:pt x="1619112" y="2002375"/>
                </a:moveTo>
                <a:cubicBezTo>
                  <a:pt x="1631908" y="2002375"/>
                  <a:pt x="1642282" y="2012747"/>
                  <a:pt x="1642282" y="2025541"/>
                </a:cubicBezTo>
                <a:cubicBezTo>
                  <a:pt x="1642282" y="2038335"/>
                  <a:pt x="1631908" y="2048707"/>
                  <a:pt x="1619112" y="2048707"/>
                </a:cubicBezTo>
                <a:cubicBezTo>
                  <a:pt x="1606317" y="2048707"/>
                  <a:pt x="1595944" y="2038335"/>
                  <a:pt x="1595944" y="2025541"/>
                </a:cubicBezTo>
                <a:cubicBezTo>
                  <a:pt x="1595944" y="2012747"/>
                  <a:pt x="1606317" y="2002375"/>
                  <a:pt x="1619112" y="2002375"/>
                </a:cubicBezTo>
                <a:close/>
                <a:moveTo>
                  <a:pt x="1442021" y="2002375"/>
                </a:moveTo>
                <a:cubicBezTo>
                  <a:pt x="1454815" y="2002375"/>
                  <a:pt x="1465187" y="2012747"/>
                  <a:pt x="1465187" y="2025541"/>
                </a:cubicBezTo>
                <a:cubicBezTo>
                  <a:pt x="1465187" y="2038335"/>
                  <a:pt x="1454815" y="2048707"/>
                  <a:pt x="1442021" y="2048707"/>
                </a:cubicBezTo>
                <a:cubicBezTo>
                  <a:pt x="1429227" y="2048707"/>
                  <a:pt x="1418856" y="2038335"/>
                  <a:pt x="1418856" y="2025541"/>
                </a:cubicBezTo>
                <a:cubicBezTo>
                  <a:pt x="1418856" y="2012747"/>
                  <a:pt x="1429227" y="2002375"/>
                  <a:pt x="1442021" y="2002375"/>
                </a:cubicBezTo>
                <a:close/>
                <a:moveTo>
                  <a:pt x="1264922" y="2002375"/>
                </a:moveTo>
                <a:cubicBezTo>
                  <a:pt x="1277717" y="2002375"/>
                  <a:pt x="1288088" y="2012747"/>
                  <a:pt x="1288088" y="2025541"/>
                </a:cubicBezTo>
                <a:cubicBezTo>
                  <a:pt x="1288088" y="2038335"/>
                  <a:pt x="1277717" y="2048707"/>
                  <a:pt x="1264922" y="2048707"/>
                </a:cubicBezTo>
                <a:cubicBezTo>
                  <a:pt x="1252128" y="2048707"/>
                  <a:pt x="1241755" y="2038335"/>
                  <a:pt x="1241755" y="2025541"/>
                </a:cubicBezTo>
                <a:cubicBezTo>
                  <a:pt x="1241755" y="2012747"/>
                  <a:pt x="1252128" y="2002375"/>
                  <a:pt x="1264922" y="2002375"/>
                </a:cubicBezTo>
                <a:close/>
                <a:moveTo>
                  <a:pt x="1087828" y="2002375"/>
                </a:moveTo>
                <a:cubicBezTo>
                  <a:pt x="1100623" y="2002375"/>
                  <a:pt x="1110996" y="2012747"/>
                  <a:pt x="1110996" y="2025541"/>
                </a:cubicBezTo>
                <a:cubicBezTo>
                  <a:pt x="1110996" y="2038335"/>
                  <a:pt x="1100623" y="2048707"/>
                  <a:pt x="1087828" y="2048707"/>
                </a:cubicBezTo>
                <a:cubicBezTo>
                  <a:pt x="1075031" y="2048707"/>
                  <a:pt x="1064658" y="2038335"/>
                  <a:pt x="1064658" y="2025541"/>
                </a:cubicBezTo>
                <a:cubicBezTo>
                  <a:pt x="1064658" y="2012747"/>
                  <a:pt x="1075031" y="2002375"/>
                  <a:pt x="1087828" y="2002375"/>
                </a:cubicBezTo>
                <a:close/>
                <a:moveTo>
                  <a:pt x="910727" y="2002375"/>
                </a:moveTo>
                <a:cubicBezTo>
                  <a:pt x="923521" y="2002375"/>
                  <a:pt x="933893" y="2012747"/>
                  <a:pt x="933893" y="2025541"/>
                </a:cubicBezTo>
                <a:cubicBezTo>
                  <a:pt x="933893" y="2038335"/>
                  <a:pt x="923521" y="2048707"/>
                  <a:pt x="910727" y="2048707"/>
                </a:cubicBezTo>
                <a:cubicBezTo>
                  <a:pt x="897930" y="2048707"/>
                  <a:pt x="887561" y="2038335"/>
                  <a:pt x="887561" y="2025541"/>
                </a:cubicBezTo>
                <a:cubicBezTo>
                  <a:pt x="887561" y="2012747"/>
                  <a:pt x="897930" y="2002375"/>
                  <a:pt x="910727" y="2002375"/>
                </a:cubicBezTo>
                <a:close/>
                <a:moveTo>
                  <a:pt x="733629" y="2002375"/>
                </a:moveTo>
                <a:cubicBezTo>
                  <a:pt x="746423" y="2002375"/>
                  <a:pt x="756795" y="2012747"/>
                  <a:pt x="756795" y="2025541"/>
                </a:cubicBezTo>
                <a:cubicBezTo>
                  <a:pt x="756795" y="2038335"/>
                  <a:pt x="746423" y="2048707"/>
                  <a:pt x="733629" y="2048707"/>
                </a:cubicBezTo>
                <a:cubicBezTo>
                  <a:pt x="720835" y="2048707"/>
                  <a:pt x="710463" y="2038335"/>
                  <a:pt x="710463" y="2025541"/>
                </a:cubicBezTo>
                <a:cubicBezTo>
                  <a:pt x="710463" y="2012747"/>
                  <a:pt x="720835" y="2002375"/>
                  <a:pt x="733629" y="2002375"/>
                </a:cubicBezTo>
                <a:close/>
                <a:moveTo>
                  <a:pt x="556528" y="2002375"/>
                </a:moveTo>
                <a:cubicBezTo>
                  <a:pt x="569323" y="2002375"/>
                  <a:pt x="579695" y="2012747"/>
                  <a:pt x="579695" y="2025541"/>
                </a:cubicBezTo>
                <a:cubicBezTo>
                  <a:pt x="579695" y="2038335"/>
                  <a:pt x="569323" y="2048707"/>
                  <a:pt x="556528" y="2048707"/>
                </a:cubicBezTo>
                <a:cubicBezTo>
                  <a:pt x="543734" y="2048707"/>
                  <a:pt x="533363" y="2038335"/>
                  <a:pt x="533363" y="2025541"/>
                </a:cubicBezTo>
                <a:cubicBezTo>
                  <a:pt x="533363" y="2012747"/>
                  <a:pt x="543734" y="2002375"/>
                  <a:pt x="556528" y="2002375"/>
                </a:cubicBezTo>
                <a:close/>
                <a:moveTo>
                  <a:pt x="379430" y="2002375"/>
                </a:moveTo>
                <a:cubicBezTo>
                  <a:pt x="392225" y="2002375"/>
                  <a:pt x="402596" y="2012747"/>
                  <a:pt x="402596" y="2025541"/>
                </a:cubicBezTo>
                <a:cubicBezTo>
                  <a:pt x="402596" y="2038335"/>
                  <a:pt x="392225" y="2048707"/>
                  <a:pt x="379430" y="2048707"/>
                </a:cubicBezTo>
                <a:cubicBezTo>
                  <a:pt x="366636" y="2048707"/>
                  <a:pt x="356264" y="2038335"/>
                  <a:pt x="356264" y="2025541"/>
                </a:cubicBezTo>
                <a:cubicBezTo>
                  <a:pt x="356264" y="2012747"/>
                  <a:pt x="366636" y="2002375"/>
                  <a:pt x="379430" y="2002375"/>
                </a:cubicBezTo>
                <a:close/>
                <a:moveTo>
                  <a:pt x="202329" y="2002375"/>
                </a:moveTo>
                <a:cubicBezTo>
                  <a:pt x="215123" y="2002375"/>
                  <a:pt x="225495" y="2012747"/>
                  <a:pt x="225495" y="2025541"/>
                </a:cubicBezTo>
                <a:cubicBezTo>
                  <a:pt x="225495" y="2038335"/>
                  <a:pt x="215123" y="2048707"/>
                  <a:pt x="202329" y="2048707"/>
                </a:cubicBezTo>
                <a:cubicBezTo>
                  <a:pt x="189535" y="2048707"/>
                  <a:pt x="179163" y="2038335"/>
                  <a:pt x="179163" y="2025541"/>
                </a:cubicBezTo>
                <a:cubicBezTo>
                  <a:pt x="179163" y="2012747"/>
                  <a:pt x="189535" y="2002375"/>
                  <a:pt x="202329" y="2002375"/>
                </a:cubicBezTo>
                <a:close/>
                <a:moveTo>
                  <a:pt x="25231" y="2002375"/>
                </a:moveTo>
                <a:cubicBezTo>
                  <a:pt x="38025" y="2002375"/>
                  <a:pt x="48397" y="2012747"/>
                  <a:pt x="48397" y="2025541"/>
                </a:cubicBezTo>
                <a:cubicBezTo>
                  <a:pt x="48397" y="2038335"/>
                  <a:pt x="38025" y="2048707"/>
                  <a:pt x="25231" y="2048707"/>
                </a:cubicBezTo>
                <a:cubicBezTo>
                  <a:pt x="12437" y="2048707"/>
                  <a:pt x="2065" y="2038335"/>
                  <a:pt x="2065" y="2025541"/>
                </a:cubicBezTo>
                <a:cubicBezTo>
                  <a:pt x="2065" y="2012747"/>
                  <a:pt x="12437" y="2002375"/>
                  <a:pt x="25231" y="2002375"/>
                </a:cubicBezTo>
                <a:close/>
                <a:moveTo>
                  <a:pt x="3389573" y="1831011"/>
                </a:moveTo>
                <a:cubicBezTo>
                  <a:pt x="3402367" y="1831011"/>
                  <a:pt x="3412739" y="1841383"/>
                  <a:pt x="3412739" y="1854177"/>
                </a:cubicBezTo>
                <a:cubicBezTo>
                  <a:pt x="3412739" y="1866971"/>
                  <a:pt x="3402367" y="1877343"/>
                  <a:pt x="3389573" y="1877343"/>
                </a:cubicBezTo>
                <a:cubicBezTo>
                  <a:pt x="3376779" y="1877343"/>
                  <a:pt x="3366407" y="1866971"/>
                  <a:pt x="3366407" y="1854177"/>
                </a:cubicBezTo>
                <a:cubicBezTo>
                  <a:pt x="3366407" y="1841383"/>
                  <a:pt x="3376779" y="1831011"/>
                  <a:pt x="3389573" y="1831011"/>
                </a:cubicBezTo>
                <a:close/>
                <a:moveTo>
                  <a:pt x="3212478" y="1831011"/>
                </a:moveTo>
                <a:cubicBezTo>
                  <a:pt x="3225272" y="1831011"/>
                  <a:pt x="3235644" y="1841383"/>
                  <a:pt x="3235644" y="1854177"/>
                </a:cubicBezTo>
                <a:cubicBezTo>
                  <a:pt x="3235644" y="1866971"/>
                  <a:pt x="3225272" y="1877343"/>
                  <a:pt x="3212478" y="1877343"/>
                </a:cubicBezTo>
                <a:cubicBezTo>
                  <a:pt x="3199684" y="1877343"/>
                  <a:pt x="3189312" y="1866971"/>
                  <a:pt x="3189312" y="1854177"/>
                </a:cubicBezTo>
                <a:cubicBezTo>
                  <a:pt x="3189312" y="1841383"/>
                  <a:pt x="3199684" y="1831011"/>
                  <a:pt x="3212478" y="1831011"/>
                </a:cubicBezTo>
                <a:close/>
                <a:moveTo>
                  <a:pt x="3035379" y="1831011"/>
                </a:moveTo>
                <a:cubicBezTo>
                  <a:pt x="3048173" y="1831011"/>
                  <a:pt x="3058545" y="1841383"/>
                  <a:pt x="3058545" y="1854177"/>
                </a:cubicBezTo>
                <a:cubicBezTo>
                  <a:pt x="3058545" y="1866971"/>
                  <a:pt x="3048173" y="1877343"/>
                  <a:pt x="3035379" y="1877343"/>
                </a:cubicBezTo>
                <a:cubicBezTo>
                  <a:pt x="3022585" y="1877343"/>
                  <a:pt x="3012213" y="1866971"/>
                  <a:pt x="3012213" y="1854177"/>
                </a:cubicBezTo>
                <a:cubicBezTo>
                  <a:pt x="3012213" y="1841383"/>
                  <a:pt x="3022585" y="1831011"/>
                  <a:pt x="3035379" y="1831011"/>
                </a:cubicBezTo>
                <a:close/>
                <a:moveTo>
                  <a:pt x="2858280" y="1831011"/>
                </a:moveTo>
                <a:cubicBezTo>
                  <a:pt x="2871074" y="1831011"/>
                  <a:pt x="2881446" y="1841383"/>
                  <a:pt x="2881446" y="1854177"/>
                </a:cubicBezTo>
                <a:cubicBezTo>
                  <a:pt x="2881446" y="1866971"/>
                  <a:pt x="2871074" y="1877343"/>
                  <a:pt x="2858280" y="1877343"/>
                </a:cubicBezTo>
                <a:cubicBezTo>
                  <a:pt x="2845486" y="1877343"/>
                  <a:pt x="2835114" y="1866971"/>
                  <a:pt x="2835114" y="1854177"/>
                </a:cubicBezTo>
                <a:cubicBezTo>
                  <a:pt x="2835114" y="1841383"/>
                  <a:pt x="2845486" y="1831011"/>
                  <a:pt x="2858280" y="1831011"/>
                </a:cubicBezTo>
                <a:close/>
                <a:moveTo>
                  <a:pt x="2681181" y="1831011"/>
                </a:moveTo>
                <a:cubicBezTo>
                  <a:pt x="2693975" y="1831011"/>
                  <a:pt x="2704347" y="1841383"/>
                  <a:pt x="2704347" y="1854177"/>
                </a:cubicBezTo>
                <a:cubicBezTo>
                  <a:pt x="2704347" y="1866971"/>
                  <a:pt x="2693975" y="1877343"/>
                  <a:pt x="2681181" y="1877343"/>
                </a:cubicBezTo>
                <a:cubicBezTo>
                  <a:pt x="2668387" y="1877343"/>
                  <a:pt x="2658015" y="1866971"/>
                  <a:pt x="2658015" y="1854177"/>
                </a:cubicBezTo>
                <a:cubicBezTo>
                  <a:pt x="2658015" y="1841383"/>
                  <a:pt x="2668387" y="1831011"/>
                  <a:pt x="2681181" y="1831011"/>
                </a:cubicBezTo>
                <a:close/>
                <a:moveTo>
                  <a:pt x="2504082" y="1831011"/>
                </a:moveTo>
                <a:cubicBezTo>
                  <a:pt x="2516876" y="1831011"/>
                  <a:pt x="2527248" y="1841383"/>
                  <a:pt x="2527248" y="1854177"/>
                </a:cubicBezTo>
                <a:cubicBezTo>
                  <a:pt x="2527248" y="1866971"/>
                  <a:pt x="2516876" y="1877343"/>
                  <a:pt x="2504082" y="1877343"/>
                </a:cubicBezTo>
                <a:cubicBezTo>
                  <a:pt x="2491288" y="1877343"/>
                  <a:pt x="2480916" y="1866971"/>
                  <a:pt x="2480916" y="1854177"/>
                </a:cubicBezTo>
                <a:cubicBezTo>
                  <a:pt x="2480916" y="1841383"/>
                  <a:pt x="2491288" y="1831011"/>
                  <a:pt x="2504082" y="1831011"/>
                </a:cubicBezTo>
                <a:close/>
                <a:moveTo>
                  <a:pt x="2326983" y="1831011"/>
                </a:moveTo>
                <a:cubicBezTo>
                  <a:pt x="2339777" y="1831011"/>
                  <a:pt x="2350149" y="1841383"/>
                  <a:pt x="2350149" y="1854177"/>
                </a:cubicBezTo>
                <a:cubicBezTo>
                  <a:pt x="2350149" y="1866971"/>
                  <a:pt x="2339777" y="1877343"/>
                  <a:pt x="2326983" y="1877343"/>
                </a:cubicBezTo>
                <a:cubicBezTo>
                  <a:pt x="2314189" y="1877343"/>
                  <a:pt x="2303817" y="1866971"/>
                  <a:pt x="2303817" y="1854177"/>
                </a:cubicBezTo>
                <a:cubicBezTo>
                  <a:pt x="2303817" y="1841383"/>
                  <a:pt x="2314189" y="1831011"/>
                  <a:pt x="2326983" y="1831011"/>
                </a:cubicBezTo>
                <a:close/>
                <a:moveTo>
                  <a:pt x="2149884" y="1831011"/>
                </a:moveTo>
                <a:cubicBezTo>
                  <a:pt x="2162678" y="1831011"/>
                  <a:pt x="2173050" y="1841383"/>
                  <a:pt x="2173050" y="1854177"/>
                </a:cubicBezTo>
                <a:cubicBezTo>
                  <a:pt x="2173050" y="1866971"/>
                  <a:pt x="2162678" y="1877343"/>
                  <a:pt x="2149884" y="1877343"/>
                </a:cubicBezTo>
                <a:cubicBezTo>
                  <a:pt x="2137090" y="1877343"/>
                  <a:pt x="2126718" y="1866971"/>
                  <a:pt x="2126718" y="1854177"/>
                </a:cubicBezTo>
                <a:cubicBezTo>
                  <a:pt x="2126718" y="1841383"/>
                  <a:pt x="2137090" y="1831011"/>
                  <a:pt x="2149884" y="1831011"/>
                </a:cubicBezTo>
                <a:close/>
                <a:moveTo>
                  <a:pt x="1972786" y="1831011"/>
                </a:moveTo>
                <a:cubicBezTo>
                  <a:pt x="1985580" y="1831011"/>
                  <a:pt x="1995952" y="1841383"/>
                  <a:pt x="1995952" y="1854177"/>
                </a:cubicBezTo>
                <a:cubicBezTo>
                  <a:pt x="1995952" y="1866971"/>
                  <a:pt x="1985580" y="1877343"/>
                  <a:pt x="1972786" y="1877343"/>
                </a:cubicBezTo>
                <a:cubicBezTo>
                  <a:pt x="1959992" y="1877343"/>
                  <a:pt x="1949620" y="1866971"/>
                  <a:pt x="1949620" y="1854177"/>
                </a:cubicBezTo>
                <a:cubicBezTo>
                  <a:pt x="1949620" y="1841383"/>
                  <a:pt x="1959992" y="1831011"/>
                  <a:pt x="1972786" y="1831011"/>
                </a:cubicBezTo>
                <a:close/>
                <a:moveTo>
                  <a:pt x="1795687" y="1831011"/>
                </a:moveTo>
                <a:cubicBezTo>
                  <a:pt x="1808481" y="1831011"/>
                  <a:pt x="1818853" y="1841383"/>
                  <a:pt x="1818853" y="1854177"/>
                </a:cubicBezTo>
                <a:cubicBezTo>
                  <a:pt x="1818853" y="1866971"/>
                  <a:pt x="1808481" y="1877343"/>
                  <a:pt x="1795687" y="1877343"/>
                </a:cubicBezTo>
                <a:cubicBezTo>
                  <a:pt x="1782893" y="1877343"/>
                  <a:pt x="1772521" y="1866971"/>
                  <a:pt x="1772521" y="1854177"/>
                </a:cubicBezTo>
                <a:cubicBezTo>
                  <a:pt x="1772521" y="1841383"/>
                  <a:pt x="1782893" y="1831011"/>
                  <a:pt x="1795687" y="1831011"/>
                </a:cubicBezTo>
                <a:close/>
                <a:moveTo>
                  <a:pt x="1621178" y="1831011"/>
                </a:moveTo>
                <a:cubicBezTo>
                  <a:pt x="1633973" y="1831011"/>
                  <a:pt x="1644347" y="1841383"/>
                  <a:pt x="1644347" y="1854177"/>
                </a:cubicBezTo>
                <a:cubicBezTo>
                  <a:pt x="1644347" y="1866971"/>
                  <a:pt x="1633973" y="1877343"/>
                  <a:pt x="1621178" y="1877343"/>
                </a:cubicBezTo>
                <a:cubicBezTo>
                  <a:pt x="1608382" y="1877343"/>
                  <a:pt x="1598009" y="1866971"/>
                  <a:pt x="1598009" y="1854177"/>
                </a:cubicBezTo>
                <a:cubicBezTo>
                  <a:pt x="1598009" y="1841383"/>
                  <a:pt x="1608382" y="1831011"/>
                  <a:pt x="1621178" y="1831011"/>
                </a:cubicBezTo>
                <a:close/>
                <a:moveTo>
                  <a:pt x="1444087" y="1831011"/>
                </a:moveTo>
                <a:cubicBezTo>
                  <a:pt x="1456880" y="1831011"/>
                  <a:pt x="1467252" y="1841383"/>
                  <a:pt x="1467252" y="1854177"/>
                </a:cubicBezTo>
                <a:cubicBezTo>
                  <a:pt x="1467252" y="1866971"/>
                  <a:pt x="1456880" y="1877343"/>
                  <a:pt x="1444087" y="1877343"/>
                </a:cubicBezTo>
                <a:cubicBezTo>
                  <a:pt x="1431292" y="1877343"/>
                  <a:pt x="1420921" y="1866971"/>
                  <a:pt x="1420921" y="1854177"/>
                </a:cubicBezTo>
                <a:cubicBezTo>
                  <a:pt x="1420921" y="1841383"/>
                  <a:pt x="1431292" y="1831011"/>
                  <a:pt x="1444087" y="1831011"/>
                </a:cubicBezTo>
                <a:close/>
                <a:moveTo>
                  <a:pt x="1266988" y="1831011"/>
                </a:moveTo>
                <a:cubicBezTo>
                  <a:pt x="1279781" y="1831011"/>
                  <a:pt x="1290154" y="1841383"/>
                  <a:pt x="1290154" y="1854177"/>
                </a:cubicBezTo>
                <a:cubicBezTo>
                  <a:pt x="1290154" y="1866971"/>
                  <a:pt x="1279781" y="1877343"/>
                  <a:pt x="1266988" y="1877343"/>
                </a:cubicBezTo>
                <a:cubicBezTo>
                  <a:pt x="1254193" y="1877343"/>
                  <a:pt x="1243822" y="1866971"/>
                  <a:pt x="1243822" y="1854177"/>
                </a:cubicBezTo>
                <a:cubicBezTo>
                  <a:pt x="1243822" y="1841383"/>
                  <a:pt x="1254193" y="1831011"/>
                  <a:pt x="1266988" y="1831011"/>
                </a:cubicBezTo>
                <a:close/>
                <a:moveTo>
                  <a:pt x="1089892" y="1831011"/>
                </a:moveTo>
                <a:cubicBezTo>
                  <a:pt x="1102687" y="1831011"/>
                  <a:pt x="1113059" y="1841383"/>
                  <a:pt x="1113059" y="1854177"/>
                </a:cubicBezTo>
                <a:cubicBezTo>
                  <a:pt x="1113059" y="1866971"/>
                  <a:pt x="1102687" y="1877343"/>
                  <a:pt x="1089892" y="1877343"/>
                </a:cubicBezTo>
                <a:cubicBezTo>
                  <a:pt x="1077096" y="1877343"/>
                  <a:pt x="1066723" y="1866971"/>
                  <a:pt x="1066723" y="1854177"/>
                </a:cubicBezTo>
                <a:cubicBezTo>
                  <a:pt x="1066723" y="1841383"/>
                  <a:pt x="1077096" y="1831011"/>
                  <a:pt x="1089892" y="1831011"/>
                </a:cubicBezTo>
                <a:close/>
                <a:moveTo>
                  <a:pt x="912792" y="1831011"/>
                </a:moveTo>
                <a:cubicBezTo>
                  <a:pt x="925586" y="1831011"/>
                  <a:pt x="935957" y="1841383"/>
                  <a:pt x="935957" y="1854177"/>
                </a:cubicBezTo>
                <a:cubicBezTo>
                  <a:pt x="935957" y="1866971"/>
                  <a:pt x="925586" y="1877343"/>
                  <a:pt x="912792" y="1877343"/>
                </a:cubicBezTo>
                <a:cubicBezTo>
                  <a:pt x="899995" y="1877343"/>
                  <a:pt x="889626" y="1866971"/>
                  <a:pt x="889626" y="1854177"/>
                </a:cubicBezTo>
                <a:cubicBezTo>
                  <a:pt x="889626" y="1841383"/>
                  <a:pt x="899995" y="1831011"/>
                  <a:pt x="912792" y="1831011"/>
                </a:cubicBezTo>
                <a:close/>
                <a:moveTo>
                  <a:pt x="735694" y="1831011"/>
                </a:moveTo>
                <a:cubicBezTo>
                  <a:pt x="748488" y="1831011"/>
                  <a:pt x="758860" y="1841383"/>
                  <a:pt x="758860" y="1854177"/>
                </a:cubicBezTo>
                <a:cubicBezTo>
                  <a:pt x="758860" y="1866971"/>
                  <a:pt x="748488" y="1877343"/>
                  <a:pt x="735694" y="1877343"/>
                </a:cubicBezTo>
                <a:cubicBezTo>
                  <a:pt x="722900" y="1877343"/>
                  <a:pt x="712528" y="1866971"/>
                  <a:pt x="712528" y="1854177"/>
                </a:cubicBezTo>
                <a:cubicBezTo>
                  <a:pt x="712528" y="1841383"/>
                  <a:pt x="722900" y="1831011"/>
                  <a:pt x="735694" y="1831011"/>
                </a:cubicBezTo>
                <a:close/>
                <a:moveTo>
                  <a:pt x="558593" y="1831011"/>
                </a:moveTo>
                <a:cubicBezTo>
                  <a:pt x="571387" y="1831011"/>
                  <a:pt x="581759" y="1841383"/>
                  <a:pt x="581759" y="1854177"/>
                </a:cubicBezTo>
                <a:cubicBezTo>
                  <a:pt x="581759" y="1866971"/>
                  <a:pt x="571387" y="1877343"/>
                  <a:pt x="558593" y="1877343"/>
                </a:cubicBezTo>
                <a:cubicBezTo>
                  <a:pt x="545799" y="1877343"/>
                  <a:pt x="535427" y="1866971"/>
                  <a:pt x="535427" y="1854177"/>
                </a:cubicBezTo>
                <a:cubicBezTo>
                  <a:pt x="535427" y="1841383"/>
                  <a:pt x="545799" y="1831011"/>
                  <a:pt x="558593" y="1831011"/>
                </a:cubicBezTo>
                <a:close/>
                <a:moveTo>
                  <a:pt x="381495" y="1831011"/>
                </a:moveTo>
                <a:cubicBezTo>
                  <a:pt x="394290" y="1831011"/>
                  <a:pt x="404660" y="1841383"/>
                  <a:pt x="404660" y="1854177"/>
                </a:cubicBezTo>
                <a:cubicBezTo>
                  <a:pt x="404660" y="1866971"/>
                  <a:pt x="394290" y="1877343"/>
                  <a:pt x="381495" y="1877343"/>
                </a:cubicBezTo>
                <a:cubicBezTo>
                  <a:pt x="368701" y="1877343"/>
                  <a:pt x="358329" y="1866971"/>
                  <a:pt x="358329" y="1854177"/>
                </a:cubicBezTo>
                <a:cubicBezTo>
                  <a:pt x="358329" y="1841383"/>
                  <a:pt x="368701" y="1831011"/>
                  <a:pt x="381495" y="1831011"/>
                </a:cubicBezTo>
                <a:close/>
                <a:moveTo>
                  <a:pt x="204395" y="1831011"/>
                </a:moveTo>
                <a:cubicBezTo>
                  <a:pt x="217189" y="1831011"/>
                  <a:pt x="227561" y="1841383"/>
                  <a:pt x="227561" y="1854177"/>
                </a:cubicBezTo>
                <a:cubicBezTo>
                  <a:pt x="227561" y="1866971"/>
                  <a:pt x="217189" y="1877343"/>
                  <a:pt x="204395" y="1877343"/>
                </a:cubicBezTo>
                <a:cubicBezTo>
                  <a:pt x="191601" y="1877343"/>
                  <a:pt x="181229" y="1866971"/>
                  <a:pt x="181229" y="1854177"/>
                </a:cubicBezTo>
                <a:cubicBezTo>
                  <a:pt x="181229" y="1841383"/>
                  <a:pt x="191601" y="1831011"/>
                  <a:pt x="204395" y="1831011"/>
                </a:cubicBezTo>
                <a:close/>
                <a:moveTo>
                  <a:pt x="27296" y="1831011"/>
                </a:moveTo>
                <a:cubicBezTo>
                  <a:pt x="40090" y="1831011"/>
                  <a:pt x="50462" y="1841383"/>
                  <a:pt x="50462" y="1854177"/>
                </a:cubicBezTo>
                <a:cubicBezTo>
                  <a:pt x="50462" y="1866971"/>
                  <a:pt x="40090" y="1877343"/>
                  <a:pt x="27296" y="1877343"/>
                </a:cubicBezTo>
                <a:cubicBezTo>
                  <a:pt x="14502" y="1877343"/>
                  <a:pt x="4130" y="1866971"/>
                  <a:pt x="4130" y="1854177"/>
                </a:cubicBezTo>
                <a:cubicBezTo>
                  <a:pt x="4130" y="1841383"/>
                  <a:pt x="14502" y="1831011"/>
                  <a:pt x="27296" y="1831011"/>
                </a:cubicBezTo>
                <a:close/>
                <a:moveTo>
                  <a:pt x="1625311" y="1626915"/>
                </a:moveTo>
                <a:cubicBezTo>
                  <a:pt x="1638109" y="1626915"/>
                  <a:pt x="1648481" y="1637282"/>
                  <a:pt x="1648481" y="1650075"/>
                </a:cubicBezTo>
                <a:cubicBezTo>
                  <a:pt x="1648481" y="1662870"/>
                  <a:pt x="1638109" y="1673243"/>
                  <a:pt x="1625311" y="1673243"/>
                </a:cubicBezTo>
                <a:cubicBezTo>
                  <a:pt x="1612515" y="1673243"/>
                  <a:pt x="1602141" y="1662870"/>
                  <a:pt x="1602141" y="1650075"/>
                </a:cubicBezTo>
                <a:cubicBezTo>
                  <a:pt x="1602141" y="1637282"/>
                  <a:pt x="1612515" y="1626915"/>
                  <a:pt x="1625311" y="1626915"/>
                </a:cubicBezTo>
                <a:close/>
                <a:moveTo>
                  <a:pt x="1448221" y="1626915"/>
                </a:moveTo>
                <a:cubicBezTo>
                  <a:pt x="1461014" y="1626915"/>
                  <a:pt x="1471385" y="1637282"/>
                  <a:pt x="1471385" y="1650075"/>
                </a:cubicBezTo>
                <a:cubicBezTo>
                  <a:pt x="1471385" y="1662870"/>
                  <a:pt x="1461014" y="1673243"/>
                  <a:pt x="1448221" y="1673243"/>
                </a:cubicBezTo>
                <a:cubicBezTo>
                  <a:pt x="1435428" y="1673243"/>
                  <a:pt x="1425056" y="1662870"/>
                  <a:pt x="1425056" y="1650075"/>
                </a:cubicBezTo>
                <a:cubicBezTo>
                  <a:pt x="1425056" y="1637282"/>
                  <a:pt x="1435428" y="1626915"/>
                  <a:pt x="1448221" y="1626915"/>
                </a:cubicBezTo>
                <a:close/>
                <a:moveTo>
                  <a:pt x="1271122" y="1626915"/>
                </a:moveTo>
                <a:cubicBezTo>
                  <a:pt x="1283916" y="1626915"/>
                  <a:pt x="1294289" y="1637282"/>
                  <a:pt x="1294289" y="1650075"/>
                </a:cubicBezTo>
                <a:cubicBezTo>
                  <a:pt x="1294289" y="1662870"/>
                  <a:pt x="1283916" y="1673243"/>
                  <a:pt x="1271122" y="1673243"/>
                </a:cubicBezTo>
                <a:cubicBezTo>
                  <a:pt x="1258328" y="1673243"/>
                  <a:pt x="1247956" y="1662870"/>
                  <a:pt x="1247956" y="1650075"/>
                </a:cubicBezTo>
                <a:cubicBezTo>
                  <a:pt x="1247956" y="1637282"/>
                  <a:pt x="1258328" y="1626915"/>
                  <a:pt x="1271122" y="1626915"/>
                </a:cubicBezTo>
                <a:close/>
                <a:moveTo>
                  <a:pt x="1094030" y="1626915"/>
                </a:moveTo>
                <a:cubicBezTo>
                  <a:pt x="1106826" y="1626915"/>
                  <a:pt x="1117196" y="1637282"/>
                  <a:pt x="1117196" y="1650075"/>
                </a:cubicBezTo>
                <a:cubicBezTo>
                  <a:pt x="1117196" y="1662870"/>
                  <a:pt x="1106826" y="1673243"/>
                  <a:pt x="1094030" y="1673243"/>
                </a:cubicBezTo>
                <a:cubicBezTo>
                  <a:pt x="1081233" y="1673243"/>
                  <a:pt x="1070859" y="1662870"/>
                  <a:pt x="1070859" y="1650075"/>
                </a:cubicBezTo>
                <a:cubicBezTo>
                  <a:pt x="1070859" y="1637282"/>
                  <a:pt x="1081233" y="1626915"/>
                  <a:pt x="1094030" y="1626915"/>
                </a:cubicBezTo>
                <a:close/>
                <a:moveTo>
                  <a:pt x="916930" y="1626915"/>
                </a:moveTo>
                <a:cubicBezTo>
                  <a:pt x="929720" y="1626915"/>
                  <a:pt x="940092" y="1637282"/>
                  <a:pt x="940092" y="1650075"/>
                </a:cubicBezTo>
                <a:cubicBezTo>
                  <a:pt x="940092" y="1662870"/>
                  <a:pt x="929720" y="1673243"/>
                  <a:pt x="916930" y="1673243"/>
                </a:cubicBezTo>
                <a:cubicBezTo>
                  <a:pt x="904129" y="1673243"/>
                  <a:pt x="893761" y="1662870"/>
                  <a:pt x="893761" y="1650075"/>
                </a:cubicBezTo>
                <a:cubicBezTo>
                  <a:pt x="893761" y="1637282"/>
                  <a:pt x="904129" y="1626915"/>
                  <a:pt x="916930" y="1626915"/>
                </a:cubicBezTo>
                <a:close/>
                <a:moveTo>
                  <a:pt x="739831" y="1626915"/>
                </a:moveTo>
                <a:cubicBezTo>
                  <a:pt x="752625" y="1626915"/>
                  <a:pt x="762997" y="1637282"/>
                  <a:pt x="762997" y="1650075"/>
                </a:cubicBezTo>
                <a:cubicBezTo>
                  <a:pt x="762997" y="1662870"/>
                  <a:pt x="752625" y="1673243"/>
                  <a:pt x="739831" y="1673243"/>
                </a:cubicBezTo>
                <a:cubicBezTo>
                  <a:pt x="727037" y="1673243"/>
                  <a:pt x="716664" y="1662870"/>
                  <a:pt x="716664" y="1650075"/>
                </a:cubicBezTo>
                <a:cubicBezTo>
                  <a:pt x="716664" y="1637282"/>
                  <a:pt x="727037" y="1626915"/>
                  <a:pt x="739831" y="1626915"/>
                </a:cubicBezTo>
                <a:close/>
                <a:moveTo>
                  <a:pt x="562728" y="1626915"/>
                </a:moveTo>
                <a:cubicBezTo>
                  <a:pt x="575523" y="1626915"/>
                  <a:pt x="585895" y="1637282"/>
                  <a:pt x="585895" y="1650075"/>
                </a:cubicBezTo>
                <a:cubicBezTo>
                  <a:pt x="585895" y="1662870"/>
                  <a:pt x="575523" y="1673243"/>
                  <a:pt x="562728" y="1673243"/>
                </a:cubicBezTo>
                <a:cubicBezTo>
                  <a:pt x="549934" y="1673243"/>
                  <a:pt x="539562" y="1662870"/>
                  <a:pt x="539562" y="1650075"/>
                </a:cubicBezTo>
                <a:cubicBezTo>
                  <a:pt x="539562" y="1637282"/>
                  <a:pt x="549934" y="1626915"/>
                  <a:pt x="562728" y="1626915"/>
                </a:cubicBezTo>
                <a:close/>
                <a:moveTo>
                  <a:pt x="385632" y="1626915"/>
                </a:moveTo>
                <a:cubicBezTo>
                  <a:pt x="398426" y="1626915"/>
                  <a:pt x="408796" y="1637282"/>
                  <a:pt x="408796" y="1650075"/>
                </a:cubicBezTo>
                <a:cubicBezTo>
                  <a:pt x="408796" y="1662870"/>
                  <a:pt x="398426" y="1673243"/>
                  <a:pt x="385632" y="1673243"/>
                </a:cubicBezTo>
                <a:cubicBezTo>
                  <a:pt x="372837" y="1673243"/>
                  <a:pt x="362465" y="1662870"/>
                  <a:pt x="362465" y="1650075"/>
                </a:cubicBezTo>
                <a:cubicBezTo>
                  <a:pt x="362465" y="1637282"/>
                  <a:pt x="372837" y="1626915"/>
                  <a:pt x="385632" y="1626915"/>
                </a:cubicBezTo>
                <a:close/>
                <a:moveTo>
                  <a:pt x="208530" y="1626915"/>
                </a:moveTo>
                <a:cubicBezTo>
                  <a:pt x="221324" y="1626915"/>
                  <a:pt x="231696" y="1637282"/>
                  <a:pt x="231696" y="1650075"/>
                </a:cubicBezTo>
                <a:cubicBezTo>
                  <a:pt x="231696" y="1662870"/>
                  <a:pt x="221324" y="1673243"/>
                  <a:pt x="208530" y="1673243"/>
                </a:cubicBezTo>
                <a:cubicBezTo>
                  <a:pt x="195736" y="1673243"/>
                  <a:pt x="185364" y="1662870"/>
                  <a:pt x="185364" y="1650075"/>
                </a:cubicBezTo>
                <a:cubicBezTo>
                  <a:pt x="185364" y="1637282"/>
                  <a:pt x="195736" y="1626915"/>
                  <a:pt x="208530" y="1626915"/>
                </a:cubicBezTo>
                <a:close/>
                <a:moveTo>
                  <a:pt x="31432" y="1626915"/>
                </a:moveTo>
                <a:cubicBezTo>
                  <a:pt x="44226" y="1626915"/>
                  <a:pt x="54597" y="1637282"/>
                  <a:pt x="54597" y="1650075"/>
                </a:cubicBezTo>
                <a:cubicBezTo>
                  <a:pt x="54597" y="1662870"/>
                  <a:pt x="44226" y="1673243"/>
                  <a:pt x="31432" y="1673243"/>
                </a:cubicBezTo>
                <a:cubicBezTo>
                  <a:pt x="18638" y="1673243"/>
                  <a:pt x="8266" y="1662870"/>
                  <a:pt x="8266" y="1650075"/>
                </a:cubicBezTo>
                <a:cubicBezTo>
                  <a:pt x="8266" y="1637282"/>
                  <a:pt x="18638" y="1626915"/>
                  <a:pt x="31432" y="1626915"/>
                </a:cubicBezTo>
                <a:close/>
                <a:moveTo>
                  <a:pt x="3393703" y="1626911"/>
                </a:moveTo>
                <a:cubicBezTo>
                  <a:pt x="3406497" y="1626911"/>
                  <a:pt x="3416869" y="1637282"/>
                  <a:pt x="3416869" y="1650074"/>
                </a:cubicBezTo>
                <a:cubicBezTo>
                  <a:pt x="3416869" y="1662869"/>
                  <a:pt x="3406497" y="1673241"/>
                  <a:pt x="3393703" y="1673241"/>
                </a:cubicBezTo>
                <a:cubicBezTo>
                  <a:pt x="3380909" y="1673241"/>
                  <a:pt x="3370537" y="1662869"/>
                  <a:pt x="3370537" y="1650074"/>
                </a:cubicBezTo>
                <a:cubicBezTo>
                  <a:pt x="3370537" y="1637282"/>
                  <a:pt x="3380909" y="1626911"/>
                  <a:pt x="3393703" y="1626911"/>
                </a:cubicBezTo>
                <a:close/>
                <a:moveTo>
                  <a:pt x="3216608" y="1626911"/>
                </a:moveTo>
                <a:cubicBezTo>
                  <a:pt x="3229402" y="1626911"/>
                  <a:pt x="3239774" y="1637282"/>
                  <a:pt x="3239774" y="1650074"/>
                </a:cubicBezTo>
                <a:cubicBezTo>
                  <a:pt x="3239774" y="1662869"/>
                  <a:pt x="3229402" y="1673241"/>
                  <a:pt x="3216608" y="1673241"/>
                </a:cubicBezTo>
                <a:cubicBezTo>
                  <a:pt x="3203814" y="1673241"/>
                  <a:pt x="3193442" y="1662869"/>
                  <a:pt x="3193442" y="1650074"/>
                </a:cubicBezTo>
                <a:cubicBezTo>
                  <a:pt x="3193442" y="1637282"/>
                  <a:pt x="3203814" y="1626911"/>
                  <a:pt x="3216608" y="1626911"/>
                </a:cubicBezTo>
                <a:close/>
                <a:moveTo>
                  <a:pt x="3039509" y="1626911"/>
                </a:moveTo>
                <a:cubicBezTo>
                  <a:pt x="3052303" y="1626911"/>
                  <a:pt x="3062675" y="1637282"/>
                  <a:pt x="3062675" y="1650074"/>
                </a:cubicBezTo>
                <a:cubicBezTo>
                  <a:pt x="3062675" y="1662869"/>
                  <a:pt x="3052303" y="1673241"/>
                  <a:pt x="3039509" y="1673241"/>
                </a:cubicBezTo>
                <a:cubicBezTo>
                  <a:pt x="3026715" y="1673241"/>
                  <a:pt x="3016343" y="1662869"/>
                  <a:pt x="3016343" y="1650074"/>
                </a:cubicBezTo>
                <a:cubicBezTo>
                  <a:pt x="3016343" y="1637282"/>
                  <a:pt x="3026715" y="1626911"/>
                  <a:pt x="3039509" y="1626911"/>
                </a:cubicBezTo>
                <a:close/>
                <a:moveTo>
                  <a:pt x="2862410" y="1626911"/>
                </a:moveTo>
                <a:cubicBezTo>
                  <a:pt x="2875204" y="1626911"/>
                  <a:pt x="2885576" y="1637282"/>
                  <a:pt x="2885576" y="1650074"/>
                </a:cubicBezTo>
                <a:cubicBezTo>
                  <a:pt x="2885576" y="1662869"/>
                  <a:pt x="2875204" y="1673241"/>
                  <a:pt x="2862410" y="1673241"/>
                </a:cubicBezTo>
                <a:cubicBezTo>
                  <a:pt x="2849616" y="1673241"/>
                  <a:pt x="2839244" y="1662869"/>
                  <a:pt x="2839244" y="1650074"/>
                </a:cubicBezTo>
                <a:cubicBezTo>
                  <a:pt x="2839244" y="1637282"/>
                  <a:pt x="2849616" y="1626911"/>
                  <a:pt x="2862410" y="1626911"/>
                </a:cubicBezTo>
                <a:close/>
                <a:moveTo>
                  <a:pt x="2685311" y="1626911"/>
                </a:moveTo>
                <a:cubicBezTo>
                  <a:pt x="2698105" y="1626911"/>
                  <a:pt x="2708477" y="1637282"/>
                  <a:pt x="2708477" y="1650074"/>
                </a:cubicBezTo>
                <a:cubicBezTo>
                  <a:pt x="2708477" y="1662869"/>
                  <a:pt x="2698105" y="1673241"/>
                  <a:pt x="2685311" y="1673241"/>
                </a:cubicBezTo>
                <a:cubicBezTo>
                  <a:pt x="2672517" y="1673241"/>
                  <a:pt x="2662145" y="1662869"/>
                  <a:pt x="2662145" y="1650074"/>
                </a:cubicBezTo>
                <a:cubicBezTo>
                  <a:pt x="2662145" y="1637282"/>
                  <a:pt x="2672517" y="1626911"/>
                  <a:pt x="2685311" y="1626911"/>
                </a:cubicBezTo>
                <a:close/>
                <a:moveTo>
                  <a:pt x="2508212" y="1626911"/>
                </a:moveTo>
                <a:cubicBezTo>
                  <a:pt x="2521006" y="1626911"/>
                  <a:pt x="2531378" y="1637282"/>
                  <a:pt x="2531378" y="1650074"/>
                </a:cubicBezTo>
                <a:cubicBezTo>
                  <a:pt x="2531378" y="1662869"/>
                  <a:pt x="2521006" y="1673241"/>
                  <a:pt x="2508212" y="1673241"/>
                </a:cubicBezTo>
                <a:cubicBezTo>
                  <a:pt x="2495418" y="1673241"/>
                  <a:pt x="2485046" y="1662869"/>
                  <a:pt x="2485046" y="1650074"/>
                </a:cubicBezTo>
                <a:cubicBezTo>
                  <a:pt x="2485046" y="1637282"/>
                  <a:pt x="2495418" y="1626911"/>
                  <a:pt x="2508212" y="1626911"/>
                </a:cubicBezTo>
                <a:close/>
                <a:moveTo>
                  <a:pt x="2331113" y="1626911"/>
                </a:moveTo>
                <a:cubicBezTo>
                  <a:pt x="2343907" y="1626911"/>
                  <a:pt x="2354279" y="1637282"/>
                  <a:pt x="2354279" y="1650074"/>
                </a:cubicBezTo>
                <a:cubicBezTo>
                  <a:pt x="2354279" y="1662869"/>
                  <a:pt x="2343907" y="1673241"/>
                  <a:pt x="2331113" y="1673241"/>
                </a:cubicBezTo>
                <a:cubicBezTo>
                  <a:pt x="2318319" y="1673241"/>
                  <a:pt x="2307947" y="1662869"/>
                  <a:pt x="2307947" y="1650074"/>
                </a:cubicBezTo>
                <a:cubicBezTo>
                  <a:pt x="2307947" y="1637282"/>
                  <a:pt x="2318319" y="1626911"/>
                  <a:pt x="2331113" y="1626911"/>
                </a:cubicBezTo>
                <a:close/>
                <a:moveTo>
                  <a:pt x="2154014" y="1626911"/>
                </a:moveTo>
                <a:cubicBezTo>
                  <a:pt x="2166808" y="1626911"/>
                  <a:pt x="2177180" y="1637282"/>
                  <a:pt x="2177180" y="1650074"/>
                </a:cubicBezTo>
                <a:cubicBezTo>
                  <a:pt x="2177180" y="1662869"/>
                  <a:pt x="2166808" y="1673241"/>
                  <a:pt x="2154014" y="1673241"/>
                </a:cubicBezTo>
                <a:cubicBezTo>
                  <a:pt x="2141220" y="1673241"/>
                  <a:pt x="2130848" y="1662869"/>
                  <a:pt x="2130848" y="1650074"/>
                </a:cubicBezTo>
                <a:cubicBezTo>
                  <a:pt x="2130848" y="1637282"/>
                  <a:pt x="2141220" y="1626911"/>
                  <a:pt x="2154014" y="1626911"/>
                </a:cubicBezTo>
                <a:close/>
                <a:moveTo>
                  <a:pt x="1976916" y="1626911"/>
                </a:moveTo>
                <a:cubicBezTo>
                  <a:pt x="1989710" y="1626911"/>
                  <a:pt x="2000082" y="1637282"/>
                  <a:pt x="2000082" y="1650074"/>
                </a:cubicBezTo>
                <a:cubicBezTo>
                  <a:pt x="2000082" y="1662869"/>
                  <a:pt x="1989710" y="1673241"/>
                  <a:pt x="1976916" y="1673241"/>
                </a:cubicBezTo>
                <a:cubicBezTo>
                  <a:pt x="1964122" y="1673241"/>
                  <a:pt x="1953750" y="1662869"/>
                  <a:pt x="1953750" y="1650074"/>
                </a:cubicBezTo>
                <a:cubicBezTo>
                  <a:pt x="1953750" y="1637282"/>
                  <a:pt x="1964122" y="1626911"/>
                  <a:pt x="1976916" y="1626911"/>
                </a:cubicBezTo>
                <a:close/>
                <a:moveTo>
                  <a:pt x="1799817" y="1626911"/>
                </a:moveTo>
                <a:cubicBezTo>
                  <a:pt x="1812611" y="1626911"/>
                  <a:pt x="1822983" y="1637282"/>
                  <a:pt x="1822983" y="1650074"/>
                </a:cubicBezTo>
                <a:cubicBezTo>
                  <a:pt x="1822983" y="1662869"/>
                  <a:pt x="1812611" y="1673241"/>
                  <a:pt x="1799817" y="1673241"/>
                </a:cubicBezTo>
                <a:cubicBezTo>
                  <a:pt x="1787023" y="1673241"/>
                  <a:pt x="1776651" y="1662869"/>
                  <a:pt x="1776651" y="1650074"/>
                </a:cubicBezTo>
                <a:cubicBezTo>
                  <a:pt x="1776651" y="1637282"/>
                  <a:pt x="1787023" y="1626911"/>
                  <a:pt x="1799817" y="1626911"/>
                </a:cubicBezTo>
                <a:close/>
                <a:moveTo>
                  <a:pt x="1627375" y="1455558"/>
                </a:moveTo>
                <a:cubicBezTo>
                  <a:pt x="1640172" y="1455558"/>
                  <a:pt x="1650548" y="1465928"/>
                  <a:pt x="1650548" y="1478721"/>
                </a:cubicBezTo>
                <a:cubicBezTo>
                  <a:pt x="1650548" y="1491513"/>
                  <a:pt x="1640172" y="1501883"/>
                  <a:pt x="1627375" y="1501883"/>
                </a:cubicBezTo>
                <a:cubicBezTo>
                  <a:pt x="1614580" y="1501883"/>
                  <a:pt x="1604206" y="1491513"/>
                  <a:pt x="1604206" y="1478721"/>
                </a:cubicBezTo>
                <a:cubicBezTo>
                  <a:pt x="1604206" y="1465928"/>
                  <a:pt x="1614580" y="1455558"/>
                  <a:pt x="1627375" y="1455558"/>
                </a:cubicBezTo>
                <a:close/>
                <a:moveTo>
                  <a:pt x="1450286" y="1455558"/>
                </a:moveTo>
                <a:cubicBezTo>
                  <a:pt x="1463080" y="1455558"/>
                  <a:pt x="1473450" y="1465928"/>
                  <a:pt x="1473450" y="1478721"/>
                </a:cubicBezTo>
                <a:cubicBezTo>
                  <a:pt x="1473450" y="1491513"/>
                  <a:pt x="1463080" y="1501883"/>
                  <a:pt x="1450286" y="1501883"/>
                </a:cubicBezTo>
                <a:cubicBezTo>
                  <a:pt x="1437492" y="1501883"/>
                  <a:pt x="1427120" y="1491513"/>
                  <a:pt x="1427120" y="1478721"/>
                </a:cubicBezTo>
                <a:cubicBezTo>
                  <a:pt x="1427120" y="1465928"/>
                  <a:pt x="1437492" y="1455558"/>
                  <a:pt x="1450286" y="1455558"/>
                </a:cubicBezTo>
                <a:close/>
                <a:moveTo>
                  <a:pt x="1273187" y="1455558"/>
                </a:moveTo>
                <a:cubicBezTo>
                  <a:pt x="1285981" y="1455558"/>
                  <a:pt x="1296354" y="1465928"/>
                  <a:pt x="1296354" y="1478721"/>
                </a:cubicBezTo>
                <a:cubicBezTo>
                  <a:pt x="1296354" y="1491513"/>
                  <a:pt x="1285981" y="1501883"/>
                  <a:pt x="1273187" y="1501883"/>
                </a:cubicBezTo>
                <a:cubicBezTo>
                  <a:pt x="1260393" y="1501883"/>
                  <a:pt x="1250021" y="1491513"/>
                  <a:pt x="1250021" y="1478721"/>
                </a:cubicBezTo>
                <a:cubicBezTo>
                  <a:pt x="1250021" y="1465928"/>
                  <a:pt x="1260393" y="1455558"/>
                  <a:pt x="1273187" y="1455558"/>
                </a:cubicBezTo>
                <a:close/>
                <a:moveTo>
                  <a:pt x="1096095" y="1455558"/>
                </a:moveTo>
                <a:cubicBezTo>
                  <a:pt x="1108890" y="1455558"/>
                  <a:pt x="1119261" y="1465928"/>
                  <a:pt x="1119261" y="1478721"/>
                </a:cubicBezTo>
                <a:cubicBezTo>
                  <a:pt x="1119261" y="1491513"/>
                  <a:pt x="1108890" y="1501883"/>
                  <a:pt x="1096095" y="1501883"/>
                </a:cubicBezTo>
                <a:cubicBezTo>
                  <a:pt x="1083299" y="1501883"/>
                  <a:pt x="1072924" y="1491513"/>
                  <a:pt x="1072924" y="1478721"/>
                </a:cubicBezTo>
                <a:cubicBezTo>
                  <a:pt x="1072924" y="1465928"/>
                  <a:pt x="1083299" y="1455558"/>
                  <a:pt x="1096095" y="1455558"/>
                </a:cubicBezTo>
                <a:close/>
                <a:moveTo>
                  <a:pt x="918992" y="1455558"/>
                </a:moveTo>
                <a:cubicBezTo>
                  <a:pt x="931784" y="1455558"/>
                  <a:pt x="942156" y="1465928"/>
                  <a:pt x="942156" y="1478721"/>
                </a:cubicBezTo>
                <a:cubicBezTo>
                  <a:pt x="942156" y="1491514"/>
                  <a:pt x="931784" y="1501883"/>
                  <a:pt x="918992" y="1501883"/>
                </a:cubicBezTo>
                <a:cubicBezTo>
                  <a:pt x="906196" y="1501883"/>
                  <a:pt x="895825" y="1491514"/>
                  <a:pt x="895825" y="1478721"/>
                </a:cubicBezTo>
                <a:cubicBezTo>
                  <a:pt x="895825" y="1465928"/>
                  <a:pt x="906196" y="1455558"/>
                  <a:pt x="918992" y="1455558"/>
                </a:cubicBezTo>
                <a:close/>
                <a:moveTo>
                  <a:pt x="741896" y="1455558"/>
                </a:moveTo>
                <a:cubicBezTo>
                  <a:pt x="754691" y="1455558"/>
                  <a:pt x="765062" y="1465928"/>
                  <a:pt x="765062" y="1478721"/>
                </a:cubicBezTo>
                <a:cubicBezTo>
                  <a:pt x="765062" y="1491514"/>
                  <a:pt x="754691" y="1501883"/>
                  <a:pt x="741896" y="1501883"/>
                </a:cubicBezTo>
                <a:cubicBezTo>
                  <a:pt x="729102" y="1501883"/>
                  <a:pt x="718730" y="1491514"/>
                  <a:pt x="718730" y="1478721"/>
                </a:cubicBezTo>
                <a:cubicBezTo>
                  <a:pt x="718730" y="1465928"/>
                  <a:pt x="729102" y="1455558"/>
                  <a:pt x="741896" y="1455558"/>
                </a:cubicBezTo>
                <a:close/>
                <a:moveTo>
                  <a:pt x="564794" y="1455558"/>
                </a:moveTo>
                <a:cubicBezTo>
                  <a:pt x="577588" y="1455558"/>
                  <a:pt x="587960" y="1465928"/>
                  <a:pt x="587960" y="1478721"/>
                </a:cubicBezTo>
                <a:cubicBezTo>
                  <a:pt x="587960" y="1491514"/>
                  <a:pt x="577588" y="1501883"/>
                  <a:pt x="564794" y="1501883"/>
                </a:cubicBezTo>
                <a:cubicBezTo>
                  <a:pt x="552000" y="1501883"/>
                  <a:pt x="541628" y="1491514"/>
                  <a:pt x="541628" y="1478721"/>
                </a:cubicBezTo>
                <a:cubicBezTo>
                  <a:pt x="541628" y="1465928"/>
                  <a:pt x="552000" y="1455558"/>
                  <a:pt x="564794" y="1455558"/>
                </a:cubicBezTo>
                <a:close/>
                <a:moveTo>
                  <a:pt x="387698" y="1455558"/>
                </a:moveTo>
                <a:cubicBezTo>
                  <a:pt x="400491" y="1455558"/>
                  <a:pt x="410860" y="1465928"/>
                  <a:pt x="410860" y="1478721"/>
                </a:cubicBezTo>
                <a:cubicBezTo>
                  <a:pt x="410860" y="1491514"/>
                  <a:pt x="400491" y="1501883"/>
                  <a:pt x="387698" y="1501883"/>
                </a:cubicBezTo>
                <a:cubicBezTo>
                  <a:pt x="374902" y="1501883"/>
                  <a:pt x="364530" y="1491514"/>
                  <a:pt x="364530" y="1478721"/>
                </a:cubicBezTo>
                <a:cubicBezTo>
                  <a:pt x="364530" y="1465928"/>
                  <a:pt x="374902" y="1455558"/>
                  <a:pt x="387698" y="1455558"/>
                </a:cubicBezTo>
                <a:close/>
                <a:moveTo>
                  <a:pt x="210594" y="1455558"/>
                </a:moveTo>
                <a:cubicBezTo>
                  <a:pt x="223388" y="1455558"/>
                  <a:pt x="233760" y="1465928"/>
                  <a:pt x="233760" y="1478721"/>
                </a:cubicBezTo>
                <a:cubicBezTo>
                  <a:pt x="233760" y="1491514"/>
                  <a:pt x="223388" y="1501883"/>
                  <a:pt x="210594" y="1501883"/>
                </a:cubicBezTo>
                <a:cubicBezTo>
                  <a:pt x="197800" y="1501883"/>
                  <a:pt x="187428" y="1491514"/>
                  <a:pt x="187428" y="1478721"/>
                </a:cubicBezTo>
                <a:cubicBezTo>
                  <a:pt x="187428" y="1465928"/>
                  <a:pt x="197800" y="1455558"/>
                  <a:pt x="210594" y="1455558"/>
                </a:cubicBezTo>
                <a:close/>
                <a:moveTo>
                  <a:pt x="33496" y="1455558"/>
                </a:moveTo>
                <a:cubicBezTo>
                  <a:pt x="46290" y="1455558"/>
                  <a:pt x="56662" y="1465928"/>
                  <a:pt x="56662" y="1478721"/>
                </a:cubicBezTo>
                <a:cubicBezTo>
                  <a:pt x="56662" y="1491514"/>
                  <a:pt x="46290" y="1501883"/>
                  <a:pt x="33496" y="1501883"/>
                </a:cubicBezTo>
                <a:cubicBezTo>
                  <a:pt x="20702" y="1501883"/>
                  <a:pt x="10330" y="1491514"/>
                  <a:pt x="10330" y="1478721"/>
                </a:cubicBezTo>
                <a:cubicBezTo>
                  <a:pt x="10330" y="1465928"/>
                  <a:pt x="20702" y="1455558"/>
                  <a:pt x="33496" y="1455558"/>
                </a:cubicBezTo>
                <a:close/>
                <a:moveTo>
                  <a:pt x="3041573" y="1455553"/>
                </a:moveTo>
                <a:cubicBezTo>
                  <a:pt x="3054367" y="1455553"/>
                  <a:pt x="3064739" y="1465924"/>
                  <a:pt x="3064739" y="1478717"/>
                </a:cubicBezTo>
                <a:cubicBezTo>
                  <a:pt x="3064739" y="1491510"/>
                  <a:pt x="3054367" y="1501880"/>
                  <a:pt x="3041573" y="1501880"/>
                </a:cubicBezTo>
                <a:cubicBezTo>
                  <a:pt x="3028779" y="1501880"/>
                  <a:pt x="3018407" y="1491510"/>
                  <a:pt x="3018407" y="1478717"/>
                </a:cubicBezTo>
                <a:cubicBezTo>
                  <a:pt x="3018407" y="1465924"/>
                  <a:pt x="3028779" y="1455553"/>
                  <a:pt x="3041573" y="1455553"/>
                </a:cubicBezTo>
                <a:close/>
                <a:moveTo>
                  <a:pt x="2864474" y="1455553"/>
                </a:moveTo>
                <a:cubicBezTo>
                  <a:pt x="2877268" y="1455553"/>
                  <a:pt x="2887640" y="1465924"/>
                  <a:pt x="2887640" y="1478717"/>
                </a:cubicBezTo>
                <a:cubicBezTo>
                  <a:pt x="2887640" y="1491510"/>
                  <a:pt x="2877268" y="1501880"/>
                  <a:pt x="2864474" y="1501880"/>
                </a:cubicBezTo>
                <a:cubicBezTo>
                  <a:pt x="2851680" y="1501880"/>
                  <a:pt x="2841308" y="1491510"/>
                  <a:pt x="2841308" y="1478717"/>
                </a:cubicBezTo>
                <a:cubicBezTo>
                  <a:pt x="2841308" y="1465924"/>
                  <a:pt x="2851680" y="1455553"/>
                  <a:pt x="2864474" y="1455553"/>
                </a:cubicBezTo>
                <a:close/>
                <a:moveTo>
                  <a:pt x="2687375" y="1455553"/>
                </a:moveTo>
                <a:cubicBezTo>
                  <a:pt x="2700169" y="1455553"/>
                  <a:pt x="2710541" y="1465924"/>
                  <a:pt x="2710541" y="1478717"/>
                </a:cubicBezTo>
                <a:cubicBezTo>
                  <a:pt x="2710541" y="1491510"/>
                  <a:pt x="2700169" y="1501881"/>
                  <a:pt x="2687375" y="1501881"/>
                </a:cubicBezTo>
                <a:cubicBezTo>
                  <a:pt x="2674581" y="1501881"/>
                  <a:pt x="2664209" y="1491510"/>
                  <a:pt x="2664209" y="1478717"/>
                </a:cubicBezTo>
                <a:cubicBezTo>
                  <a:pt x="2664209" y="1465924"/>
                  <a:pt x="2674581" y="1455553"/>
                  <a:pt x="2687375" y="1455553"/>
                </a:cubicBezTo>
                <a:close/>
                <a:moveTo>
                  <a:pt x="2510277" y="1455553"/>
                </a:moveTo>
                <a:cubicBezTo>
                  <a:pt x="2523071" y="1455553"/>
                  <a:pt x="2533443" y="1465924"/>
                  <a:pt x="2533443" y="1478717"/>
                </a:cubicBezTo>
                <a:cubicBezTo>
                  <a:pt x="2533443" y="1491510"/>
                  <a:pt x="2523071" y="1501881"/>
                  <a:pt x="2510277" y="1501881"/>
                </a:cubicBezTo>
                <a:cubicBezTo>
                  <a:pt x="2497483" y="1501881"/>
                  <a:pt x="2487111" y="1491510"/>
                  <a:pt x="2487111" y="1478717"/>
                </a:cubicBezTo>
                <a:cubicBezTo>
                  <a:pt x="2487111" y="1465924"/>
                  <a:pt x="2497483" y="1455553"/>
                  <a:pt x="2510277" y="1455553"/>
                </a:cubicBezTo>
                <a:close/>
                <a:moveTo>
                  <a:pt x="2333178" y="1455553"/>
                </a:moveTo>
                <a:cubicBezTo>
                  <a:pt x="2345972" y="1455553"/>
                  <a:pt x="2356344" y="1465924"/>
                  <a:pt x="2356344" y="1478717"/>
                </a:cubicBezTo>
                <a:cubicBezTo>
                  <a:pt x="2356344" y="1491510"/>
                  <a:pt x="2345972" y="1501881"/>
                  <a:pt x="2333178" y="1501881"/>
                </a:cubicBezTo>
                <a:cubicBezTo>
                  <a:pt x="2320384" y="1501881"/>
                  <a:pt x="2310012" y="1491510"/>
                  <a:pt x="2310012" y="1478717"/>
                </a:cubicBezTo>
                <a:cubicBezTo>
                  <a:pt x="2310012" y="1465924"/>
                  <a:pt x="2320384" y="1455553"/>
                  <a:pt x="2333178" y="1455553"/>
                </a:cubicBezTo>
                <a:close/>
                <a:moveTo>
                  <a:pt x="2156079" y="1455553"/>
                </a:moveTo>
                <a:cubicBezTo>
                  <a:pt x="2168873" y="1455553"/>
                  <a:pt x="2179245" y="1465924"/>
                  <a:pt x="2179245" y="1478717"/>
                </a:cubicBezTo>
                <a:cubicBezTo>
                  <a:pt x="2179245" y="1491510"/>
                  <a:pt x="2168873" y="1501881"/>
                  <a:pt x="2156079" y="1501881"/>
                </a:cubicBezTo>
                <a:cubicBezTo>
                  <a:pt x="2143285" y="1501881"/>
                  <a:pt x="2132913" y="1491510"/>
                  <a:pt x="2132913" y="1478717"/>
                </a:cubicBezTo>
                <a:cubicBezTo>
                  <a:pt x="2132913" y="1465924"/>
                  <a:pt x="2143285" y="1455553"/>
                  <a:pt x="2156079" y="1455553"/>
                </a:cubicBezTo>
                <a:close/>
                <a:moveTo>
                  <a:pt x="1978980" y="1455553"/>
                </a:moveTo>
                <a:cubicBezTo>
                  <a:pt x="1991774" y="1455553"/>
                  <a:pt x="2002146" y="1465924"/>
                  <a:pt x="2002146" y="1478717"/>
                </a:cubicBezTo>
                <a:cubicBezTo>
                  <a:pt x="2002146" y="1491510"/>
                  <a:pt x="1991774" y="1501881"/>
                  <a:pt x="1978980" y="1501881"/>
                </a:cubicBezTo>
                <a:cubicBezTo>
                  <a:pt x="1966186" y="1501881"/>
                  <a:pt x="1955814" y="1491510"/>
                  <a:pt x="1955814" y="1478717"/>
                </a:cubicBezTo>
                <a:cubicBezTo>
                  <a:pt x="1955814" y="1465924"/>
                  <a:pt x="1966186" y="1455553"/>
                  <a:pt x="1978980" y="1455553"/>
                </a:cubicBezTo>
                <a:close/>
                <a:moveTo>
                  <a:pt x="1801881" y="1455553"/>
                </a:moveTo>
                <a:cubicBezTo>
                  <a:pt x="1814675" y="1455553"/>
                  <a:pt x="1825047" y="1465924"/>
                  <a:pt x="1825047" y="1478717"/>
                </a:cubicBezTo>
                <a:cubicBezTo>
                  <a:pt x="1825047" y="1491510"/>
                  <a:pt x="1814675" y="1501881"/>
                  <a:pt x="1801881" y="1501881"/>
                </a:cubicBezTo>
                <a:cubicBezTo>
                  <a:pt x="1789087" y="1501881"/>
                  <a:pt x="1778715" y="1491510"/>
                  <a:pt x="1778715" y="1478717"/>
                </a:cubicBezTo>
                <a:cubicBezTo>
                  <a:pt x="1778715" y="1465924"/>
                  <a:pt x="1789087" y="1455553"/>
                  <a:pt x="1801881" y="1455553"/>
                </a:cubicBezTo>
                <a:close/>
                <a:moveTo>
                  <a:pt x="3395767" y="1455553"/>
                </a:moveTo>
                <a:cubicBezTo>
                  <a:pt x="3408561" y="1455553"/>
                  <a:pt x="3418933" y="1465924"/>
                  <a:pt x="3418933" y="1478717"/>
                </a:cubicBezTo>
                <a:cubicBezTo>
                  <a:pt x="3418933" y="1491510"/>
                  <a:pt x="3408561" y="1501880"/>
                  <a:pt x="3395767" y="1501880"/>
                </a:cubicBezTo>
                <a:cubicBezTo>
                  <a:pt x="3382973" y="1501880"/>
                  <a:pt x="3372601" y="1491510"/>
                  <a:pt x="3372601" y="1478717"/>
                </a:cubicBezTo>
                <a:cubicBezTo>
                  <a:pt x="3372601" y="1465924"/>
                  <a:pt x="3382973" y="1455553"/>
                  <a:pt x="3395767" y="1455553"/>
                </a:cubicBezTo>
                <a:close/>
                <a:moveTo>
                  <a:pt x="3218672" y="1455553"/>
                </a:moveTo>
                <a:cubicBezTo>
                  <a:pt x="3231466" y="1455553"/>
                  <a:pt x="3241838" y="1465924"/>
                  <a:pt x="3241838" y="1478717"/>
                </a:cubicBezTo>
                <a:cubicBezTo>
                  <a:pt x="3241838" y="1491510"/>
                  <a:pt x="3231466" y="1501880"/>
                  <a:pt x="3218672" y="1501880"/>
                </a:cubicBezTo>
                <a:cubicBezTo>
                  <a:pt x="3205878" y="1501880"/>
                  <a:pt x="3195506" y="1491510"/>
                  <a:pt x="3195506" y="1478717"/>
                </a:cubicBezTo>
                <a:cubicBezTo>
                  <a:pt x="3195506" y="1465924"/>
                  <a:pt x="3205878" y="1455553"/>
                  <a:pt x="3218672" y="1455553"/>
                </a:cubicBezTo>
                <a:close/>
                <a:moveTo>
                  <a:pt x="1621181" y="1263552"/>
                </a:moveTo>
                <a:cubicBezTo>
                  <a:pt x="1633978" y="1263552"/>
                  <a:pt x="1644352" y="1273922"/>
                  <a:pt x="1644352" y="1286716"/>
                </a:cubicBezTo>
                <a:cubicBezTo>
                  <a:pt x="1644352" y="1299510"/>
                  <a:pt x="1633978" y="1309882"/>
                  <a:pt x="1621181" y="1309882"/>
                </a:cubicBezTo>
                <a:cubicBezTo>
                  <a:pt x="1608383" y="1309882"/>
                  <a:pt x="1598009" y="1299510"/>
                  <a:pt x="1598009" y="1286716"/>
                </a:cubicBezTo>
                <a:cubicBezTo>
                  <a:pt x="1598009" y="1273922"/>
                  <a:pt x="1608383" y="1263552"/>
                  <a:pt x="1621181" y="1263552"/>
                </a:cubicBezTo>
                <a:close/>
                <a:moveTo>
                  <a:pt x="1444093" y="1263552"/>
                </a:moveTo>
                <a:cubicBezTo>
                  <a:pt x="1456886" y="1263552"/>
                  <a:pt x="1467257" y="1273922"/>
                  <a:pt x="1467257" y="1286716"/>
                </a:cubicBezTo>
                <a:cubicBezTo>
                  <a:pt x="1467257" y="1299510"/>
                  <a:pt x="1456886" y="1309882"/>
                  <a:pt x="1444093" y="1309882"/>
                </a:cubicBezTo>
                <a:cubicBezTo>
                  <a:pt x="1431299" y="1309882"/>
                  <a:pt x="1420929" y="1299510"/>
                  <a:pt x="1420929" y="1286716"/>
                </a:cubicBezTo>
                <a:cubicBezTo>
                  <a:pt x="1420929" y="1273922"/>
                  <a:pt x="1431299" y="1263552"/>
                  <a:pt x="1444093" y="1263552"/>
                </a:cubicBezTo>
                <a:close/>
                <a:moveTo>
                  <a:pt x="1266994" y="1263552"/>
                </a:moveTo>
                <a:cubicBezTo>
                  <a:pt x="1279787" y="1263552"/>
                  <a:pt x="1290160" y="1273922"/>
                  <a:pt x="1290160" y="1286716"/>
                </a:cubicBezTo>
                <a:cubicBezTo>
                  <a:pt x="1290160" y="1299511"/>
                  <a:pt x="1279787" y="1309882"/>
                  <a:pt x="1266994" y="1309882"/>
                </a:cubicBezTo>
                <a:cubicBezTo>
                  <a:pt x="1254198" y="1309882"/>
                  <a:pt x="1243828" y="1299511"/>
                  <a:pt x="1243828" y="1286716"/>
                </a:cubicBezTo>
                <a:cubicBezTo>
                  <a:pt x="1243828" y="1273922"/>
                  <a:pt x="1254198" y="1263552"/>
                  <a:pt x="1266994" y="1263552"/>
                </a:cubicBezTo>
                <a:close/>
                <a:moveTo>
                  <a:pt x="1089901" y="1263552"/>
                </a:moveTo>
                <a:cubicBezTo>
                  <a:pt x="1102696" y="1263552"/>
                  <a:pt x="1113070" y="1273922"/>
                  <a:pt x="1113070" y="1286716"/>
                </a:cubicBezTo>
                <a:cubicBezTo>
                  <a:pt x="1113070" y="1299511"/>
                  <a:pt x="1102696" y="1309882"/>
                  <a:pt x="1089901" y="1309882"/>
                </a:cubicBezTo>
                <a:cubicBezTo>
                  <a:pt x="1077104" y="1309882"/>
                  <a:pt x="1066729" y="1299511"/>
                  <a:pt x="1066729" y="1286716"/>
                </a:cubicBezTo>
                <a:cubicBezTo>
                  <a:pt x="1066729" y="1273922"/>
                  <a:pt x="1077104" y="1263552"/>
                  <a:pt x="1089901" y="1263552"/>
                </a:cubicBezTo>
                <a:close/>
                <a:moveTo>
                  <a:pt x="912799" y="1263552"/>
                </a:moveTo>
                <a:cubicBezTo>
                  <a:pt x="925593" y="1263552"/>
                  <a:pt x="935963" y="1273922"/>
                  <a:pt x="935963" y="1286716"/>
                </a:cubicBezTo>
                <a:cubicBezTo>
                  <a:pt x="935963" y="1299511"/>
                  <a:pt x="925593" y="1309882"/>
                  <a:pt x="912799" y="1309882"/>
                </a:cubicBezTo>
                <a:cubicBezTo>
                  <a:pt x="900000" y="1309882"/>
                  <a:pt x="889633" y="1299511"/>
                  <a:pt x="889633" y="1286716"/>
                </a:cubicBezTo>
                <a:cubicBezTo>
                  <a:pt x="889633" y="1273922"/>
                  <a:pt x="900000" y="1263552"/>
                  <a:pt x="912799" y="1263552"/>
                </a:cubicBezTo>
                <a:close/>
                <a:moveTo>
                  <a:pt x="735702" y="1263552"/>
                </a:moveTo>
                <a:cubicBezTo>
                  <a:pt x="748496" y="1263552"/>
                  <a:pt x="758868" y="1273922"/>
                  <a:pt x="758868" y="1286716"/>
                </a:cubicBezTo>
                <a:cubicBezTo>
                  <a:pt x="758868" y="1299512"/>
                  <a:pt x="748496" y="1309882"/>
                  <a:pt x="735702" y="1309882"/>
                </a:cubicBezTo>
                <a:cubicBezTo>
                  <a:pt x="722908" y="1309882"/>
                  <a:pt x="712535" y="1299512"/>
                  <a:pt x="712535" y="1286716"/>
                </a:cubicBezTo>
                <a:cubicBezTo>
                  <a:pt x="712535" y="1273922"/>
                  <a:pt x="722908" y="1263552"/>
                  <a:pt x="735702" y="1263552"/>
                </a:cubicBezTo>
                <a:close/>
                <a:moveTo>
                  <a:pt x="558599" y="1263552"/>
                </a:moveTo>
                <a:cubicBezTo>
                  <a:pt x="571394" y="1263552"/>
                  <a:pt x="581766" y="1273922"/>
                  <a:pt x="581766" y="1286716"/>
                </a:cubicBezTo>
                <a:cubicBezTo>
                  <a:pt x="581766" y="1299512"/>
                  <a:pt x="571394" y="1309882"/>
                  <a:pt x="558599" y="1309882"/>
                </a:cubicBezTo>
                <a:cubicBezTo>
                  <a:pt x="545806" y="1309882"/>
                  <a:pt x="535433" y="1299512"/>
                  <a:pt x="535433" y="1286716"/>
                </a:cubicBezTo>
                <a:cubicBezTo>
                  <a:pt x="535433" y="1273922"/>
                  <a:pt x="545806" y="1263552"/>
                  <a:pt x="558599" y="1263552"/>
                </a:cubicBezTo>
                <a:close/>
                <a:moveTo>
                  <a:pt x="381502" y="1263552"/>
                </a:moveTo>
                <a:cubicBezTo>
                  <a:pt x="394297" y="1263552"/>
                  <a:pt x="404667" y="1273922"/>
                  <a:pt x="404667" y="1286716"/>
                </a:cubicBezTo>
                <a:cubicBezTo>
                  <a:pt x="404667" y="1299512"/>
                  <a:pt x="394297" y="1309882"/>
                  <a:pt x="381502" y="1309882"/>
                </a:cubicBezTo>
                <a:cubicBezTo>
                  <a:pt x="368708" y="1309882"/>
                  <a:pt x="358335" y="1299512"/>
                  <a:pt x="358335" y="1286716"/>
                </a:cubicBezTo>
                <a:cubicBezTo>
                  <a:pt x="358335" y="1273922"/>
                  <a:pt x="368708" y="1263552"/>
                  <a:pt x="381502" y="1263552"/>
                </a:cubicBezTo>
                <a:close/>
                <a:moveTo>
                  <a:pt x="204401" y="1263552"/>
                </a:moveTo>
                <a:cubicBezTo>
                  <a:pt x="217195" y="1263552"/>
                  <a:pt x="227567" y="1273922"/>
                  <a:pt x="227567" y="1286716"/>
                </a:cubicBezTo>
                <a:cubicBezTo>
                  <a:pt x="227567" y="1299512"/>
                  <a:pt x="217195" y="1309882"/>
                  <a:pt x="204401" y="1309882"/>
                </a:cubicBezTo>
                <a:cubicBezTo>
                  <a:pt x="191607" y="1309882"/>
                  <a:pt x="181235" y="1299512"/>
                  <a:pt x="181235" y="1286716"/>
                </a:cubicBezTo>
                <a:cubicBezTo>
                  <a:pt x="181235" y="1273922"/>
                  <a:pt x="191607" y="1263552"/>
                  <a:pt x="204401" y="1263552"/>
                </a:cubicBezTo>
                <a:close/>
                <a:moveTo>
                  <a:pt x="27302" y="1263552"/>
                </a:moveTo>
                <a:cubicBezTo>
                  <a:pt x="40096" y="1263552"/>
                  <a:pt x="50468" y="1273922"/>
                  <a:pt x="50468" y="1286716"/>
                </a:cubicBezTo>
                <a:cubicBezTo>
                  <a:pt x="50468" y="1299512"/>
                  <a:pt x="40096" y="1309884"/>
                  <a:pt x="27302" y="1309884"/>
                </a:cubicBezTo>
                <a:cubicBezTo>
                  <a:pt x="14509" y="1309884"/>
                  <a:pt x="4137" y="1299512"/>
                  <a:pt x="4137" y="1286716"/>
                </a:cubicBezTo>
                <a:cubicBezTo>
                  <a:pt x="4137" y="1273922"/>
                  <a:pt x="14509" y="1263552"/>
                  <a:pt x="27302" y="1263552"/>
                </a:cubicBezTo>
                <a:close/>
                <a:moveTo>
                  <a:pt x="3389573" y="1263546"/>
                </a:moveTo>
                <a:cubicBezTo>
                  <a:pt x="3402367" y="1263546"/>
                  <a:pt x="3412739" y="1273917"/>
                  <a:pt x="3412739" y="1286712"/>
                </a:cubicBezTo>
                <a:cubicBezTo>
                  <a:pt x="3412739" y="1299506"/>
                  <a:pt x="3402367" y="1309877"/>
                  <a:pt x="3389573" y="1309877"/>
                </a:cubicBezTo>
                <a:cubicBezTo>
                  <a:pt x="3376779" y="1309877"/>
                  <a:pt x="3366407" y="1299506"/>
                  <a:pt x="3366407" y="1286712"/>
                </a:cubicBezTo>
                <a:cubicBezTo>
                  <a:pt x="3366407" y="1273917"/>
                  <a:pt x="3376779" y="1263546"/>
                  <a:pt x="3389573" y="1263546"/>
                </a:cubicBezTo>
                <a:close/>
                <a:moveTo>
                  <a:pt x="3212478" y="1263546"/>
                </a:moveTo>
                <a:cubicBezTo>
                  <a:pt x="3225272" y="1263546"/>
                  <a:pt x="3235644" y="1273917"/>
                  <a:pt x="3235644" y="1286712"/>
                </a:cubicBezTo>
                <a:cubicBezTo>
                  <a:pt x="3235644" y="1299506"/>
                  <a:pt x="3225272" y="1309877"/>
                  <a:pt x="3212478" y="1309877"/>
                </a:cubicBezTo>
                <a:cubicBezTo>
                  <a:pt x="3199684" y="1309877"/>
                  <a:pt x="3189312" y="1299506"/>
                  <a:pt x="3189312" y="1286712"/>
                </a:cubicBezTo>
                <a:cubicBezTo>
                  <a:pt x="3189312" y="1273917"/>
                  <a:pt x="3199684" y="1263546"/>
                  <a:pt x="3212478" y="1263546"/>
                </a:cubicBezTo>
                <a:close/>
                <a:moveTo>
                  <a:pt x="3035379" y="1263546"/>
                </a:moveTo>
                <a:cubicBezTo>
                  <a:pt x="3048173" y="1263546"/>
                  <a:pt x="3058545" y="1273917"/>
                  <a:pt x="3058545" y="1286712"/>
                </a:cubicBezTo>
                <a:cubicBezTo>
                  <a:pt x="3058545" y="1299506"/>
                  <a:pt x="3048173" y="1309877"/>
                  <a:pt x="3035379" y="1309877"/>
                </a:cubicBezTo>
                <a:cubicBezTo>
                  <a:pt x="3022585" y="1309877"/>
                  <a:pt x="3012213" y="1299506"/>
                  <a:pt x="3012213" y="1286712"/>
                </a:cubicBezTo>
                <a:cubicBezTo>
                  <a:pt x="3012213" y="1273917"/>
                  <a:pt x="3022585" y="1263546"/>
                  <a:pt x="3035379" y="1263546"/>
                </a:cubicBezTo>
                <a:close/>
                <a:moveTo>
                  <a:pt x="2858280" y="1263546"/>
                </a:moveTo>
                <a:cubicBezTo>
                  <a:pt x="2871074" y="1263546"/>
                  <a:pt x="2881446" y="1273917"/>
                  <a:pt x="2881446" y="1286712"/>
                </a:cubicBezTo>
                <a:cubicBezTo>
                  <a:pt x="2881446" y="1299506"/>
                  <a:pt x="2871074" y="1309877"/>
                  <a:pt x="2858280" y="1309877"/>
                </a:cubicBezTo>
                <a:cubicBezTo>
                  <a:pt x="2845486" y="1309877"/>
                  <a:pt x="2835114" y="1299506"/>
                  <a:pt x="2835114" y="1286712"/>
                </a:cubicBezTo>
                <a:cubicBezTo>
                  <a:pt x="2835114" y="1273917"/>
                  <a:pt x="2845486" y="1263546"/>
                  <a:pt x="2858280" y="1263546"/>
                </a:cubicBezTo>
                <a:close/>
                <a:moveTo>
                  <a:pt x="2681181" y="1263546"/>
                </a:moveTo>
                <a:cubicBezTo>
                  <a:pt x="2693975" y="1263546"/>
                  <a:pt x="2704347" y="1273917"/>
                  <a:pt x="2704347" y="1286712"/>
                </a:cubicBezTo>
                <a:cubicBezTo>
                  <a:pt x="2704347" y="1299506"/>
                  <a:pt x="2693975" y="1309877"/>
                  <a:pt x="2681181" y="1309877"/>
                </a:cubicBezTo>
                <a:cubicBezTo>
                  <a:pt x="2668387" y="1309877"/>
                  <a:pt x="2658015" y="1299506"/>
                  <a:pt x="2658015" y="1286712"/>
                </a:cubicBezTo>
                <a:cubicBezTo>
                  <a:pt x="2658015" y="1273917"/>
                  <a:pt x="2668387" y="1263546"/>
                  <a:pt x="2681181" y="1263546"/>
                </a:cubicBezTo>
                <a:close/>
                <a:moveTo>
                  <a:pt x="2504082" y="1263546"/>
                </a:moveTo>
                <a:cubicBezTo>
                  <a:pt x="2516876" y="1263546"/>
                  <a:pt x="2527248" y="1273917"/>
                  <a:pt x="2527248" y="1286712"/>
                </a:cubicBezTo>
                <a:cubicBezTo>
                  <a:pt x="2527248" y="1299506"/>
                  <a:pt x="2516876" y="1309877"/>
                  <a:pt x="2504082" y="1309877"/>
                </a:cubicBezTo>
                <a:cubicBezTo>
                  <a:pt x="2491288" y="1309877"/>
                  <a:pt x="2480916" y="1299506"/>
                  <a:pt x="2480916" y="1286712"/>
                </a:cubicBezTo>
                <a:cubicBezTo>
                  <a:pt x="2480916" y="1273917"/>
                  <a:pt x="2491288" y="1263546"/>
                  <a:pt x="2504082" y="1263546"/>
                </a:cubicBezTo>
                <a:close/>
                <a:moveTo>
                  <a:pt x="2326983" y="1263546"/>
                </a:moveTo>
                <a:cubicBezTo>
                  <a:pt x="2339777" y="1263546"/>
                  <a:pt x="2350149" y="1273917"/>
                  <a:pt x="2350149" y="1286712"/>
                </a:cubicBezTo>
                <a:cubicBezTo>
                  <a:pt x="2350149" y="1299506"/>
                  <a:pt x="2339777" y="1309877"/>
                  <a:pt x="2326983" y="1309877"/>
                </a:cubicBezTo>
                <a:cubicBezTo>
                  <a:pt x="2314189" y="1309877"/>
                  <a:pt x="2303817" y="1299506"/>
                  <a:pt x="2303817" y="1286712"/>
                </a:cubicBezTo>
                <a:cubicBezTo>
                  <a:pt x="2303817" y="1273917"/>
                  <a:pt x="2314189" y="1263546"/>
                  <a:pt x="2326983" y="1263546"/>
                </a:cubicBezTo>
                <a:close/>
                <a:moveTo>
                  <a:pt x="2149884" y="1263546"/>
                </a:moveTo>
                <a:cubicBezTo>
                  <a:pt x="2162678" y="1263546"/>
                  <a:pt x="2173050" y="1273917"/>
                  <a:pt x="2173050" y="1286712"/>
                </a:cubicBezTo>
                <a:cubicBezTo>
                  <a:pt x="2173050" y="1299506"/>
                  <a:pt x="2162678" y="1309877"/>
                  <a:pt x="2149884" y="1309877"/>
                </a:cubicBezTo>
                <a:cubicBezTo>
                  <a:pt x="2137090" y="1309877"/>
                  <a:pt x="2126718" y="1299506"/>
                  <a:pt x="2126718" y="1286712"/>
                </a:cubicBezTo>
                <a:cubicBezTo>
                  <a:pt x="2126718" y="1273917"/>
                  <a:pt x="2137090" y="1263546"/>
                  <a:pt x="2149884" y="1263546"/>
                </a:cubicBezTo>
                <a:close/>
                <a:moveTo>
                  <a:pt x="1972786" y="1263546"/>
                </a:moveTo>
                <a:cubicBezTo>
                  <a:pt x="1985580" y="1263546"/>
                  <a:pt x="1995952" y="1273917"/>
                  <a:pt x="1995952" y="1286712"/>
                </a:cubicBezTo>
                <a:cubicBezTo>
                  <a:pt x="1995952" y="1299506"/>
                  <a:pt x="1985580" y="1309877"/>
                  <a:pt x="1972786" y="1309877"/>
                </a:cubicBezTo>
                <a:cubicBezTo>
                  <a:pt x="1959992" y="1309877"/>
                  <a:pt x="1949620" y="1299506"/>
                  <a:pt x="1949620" y="1286712"/>
                </a:cubicBezTo>
                <a:cubicBezTo>
                  <a:pt x="1949620" y="1273917"/>
                  <a:pt x="1959992" y="1263546"/>
                  <a:pt x="1972786" y="1263546"/>
                </a:cubicBezTo>
                <a:close/>
                <a:moveTo>
                  <a:pt x="1795687" y="1263546"/>
                </a:moveTo>
                <a:cubicBezTo>
                  <a:pt x="1808481" y="1263546"/>
                  <a:pt x="1818853" y="1273917"/>
                  <a:pt x="1818853" y="1286712"/>
                </a:cubicBezTo>
                <a:cubicBezTo>
                  <a:pt x="1818853" y="1299506"/>
                  <a:pt x="1808481" y="1309878"/>
                  <a:pt x="1795687" y="1309878"/>
                </a:cubicBezTo>
                <a:cubicBezTo>
                  <a:pt x="1782893" y="1309878"/>
                  <a:pt x="1772521" y="1299506"/>
                  <a:pt x="1772521" y="1286712"/>
                </a:cubicBezTo>
                <a:cubicBezTo>
                  <a:pt x="1772521" y="1273917"/>
                  <a:pt x="1782893" y="1263546"/>
                  <a:pt x="1795687" y="1263546"/>
                </a:cubicBezTo>
                <a:close/>
                <a:moveTo>
                  <a:pt x="1623246" y="1092187"/>
                </a:moveTo>
                <a:cubicBezTo>
                  <a:pt x="1636043" y="1092187"/>
                  <a:pt x="1646418" y="1102557"/>
                  <a:pt x="1646418" y="1115352"/>
                </a:cubicBezTo>
                <a:cubicBezTo>
                  <a:pt x="1646418" y="1128147"/>
                  <a:pt x="1636043" y="1138520"/>
                  <a:pt x="1623246" y="1138520"/>
                </a:cubicBezTo>
                <a:cubicBezTo>
                  <a:pt x="1610448" y="1138520"/>
                  <a:pt x="1600074" y="1128147"/>
                  <a:pt x="1600074" y="1115352"/>
                </a:cubicBezTo>
                <a:cubicBezTo>
                  <a:pt x="1600074" y="1102557"/>
                  <a:pt x="1610448" y="1092187"/>
                  <a:pt x="1623246" y="1092187"/>
                </a:cubicBezTo>
                <a:close/>
                <a:moveTo>
                  <a:pt x="1446156" y="1092187"/>
                </a:moveTo>
                <a:cubicBezTo>
                  <a:pt x="1458950" y="1092187"/>
                  <a:pt x="1469322" y="1102557"/>
                  <a:pt x="1469322" y="1115352"/>
                </a:cubicBezTo>
                <a:cubicBezTo>
                  <a:pt x="1469322" y="1128147"/>
                  <a:pt x="1458950" y="1138520"/>
                  <a:pt x="1446156" y="1138520"/>
                </a:cubicBezTo>
                <a:cubicBezTo>
                  <a:pt x="1433364" y="1138520"/>
                  <a:pt x="1422991" y="1128147"/>
                  <a:pt x="1422991" y="1115352"/>
                </a:cubicBezTo>
                <a:cubicBezTo>
                  <a:pt x="1422991" y="1102557"/>
                  <a:pt x="1433364" y="1092187"/>
                  <a:pt x="1446156" y="1092187"/>
                </a:cubicBezTo>
                <a:close/>
                <a:moveTo>
                  <a:pt x="1269058" y="1092187"/>
                </a:moveTo>
                <a:cubicBezTo>
                  <a:pt x="1281852" y="1092187"/>
                  <a:pt x="1292224" y="1102558"/>
                  <a:pt x="1292224" y="1115352"/>
                </a:cubicBezTo>
                <a:cubicBezTo>
                  <a:pt x="1292224" y="1128148"/>
                  <a:pt x="1281852" y="1138520"/>
                  <a:pt x="1269058" y="1138520"/>
                </a:cubicBezTo>
                <a:cubicBezTo>
                  <a:pt x="1256263" y="1138520"/>
                  <a:pt x="1245892" y="1128148"/>
                  <a:pt x="1245892" y="1115352"/>
                </a:cubicBezTo>
                <a:cubicBezTo>
                  <a:pt x="1245892" y="1102558"/>
                  <a:pt x="1256263" y="1092187"/>
                  <a:pt x="1269058" y="1092187"/>
                </a:cubicBezTo>
                <a:close/>
                <a:moveTo>
                  <a:pt x="1091966" y="1092187"/>
                </a:moveTo>
                <a:cubicBezTo>
                  <a:pt x="1104763" y="1092187"/>
                  <a:pt x="1115133" y="1102558"/>
                  <a:pt x="1115133" y="1115352"/>
                </a:cubicBezTo>
                <a:cubicBezTo>
                  <a:pt x="1115133" y="1128148"/>
                  <a:pt x="1104763" y="1138520"/>
                  <a:pt x="1091966" y="1138520"/>
                </a:cubicBezTo>
                <a:cubicBezTo>
                  <a:pt x="1079169" y="1138520"/>
                  <a:pt x="1068796" y="1128148"/>
                  <a:pt x="1068796" y="1115352"/>
                </a:cubicBezTo>
                <a:cubicBezTo>
                  <a:pt x="1068796" y="1102558"/>
                  <a:pt x="1079169" y="1092187"/>
                  <a:pt x="1091966" y="1092187"/>
                </a:cubicBezTo>
                <a:close/>
                <a:moveTo>
                  <a:pt x="914864" y="1092187"/>
                </a:moveTo>
                <a:cubicBezTo>
                  <a:pt x="927657" y="1092187"/>
                  <a:pt x="938027" y="1102558"/>
                  <a:pt x="938027" y="1115352"/>
                </a:cubicBezTo>
                <a:cubicBezTo>
                  <a:pt x="938027" y="1128148"/>
                  <a:pt x="927657" y="1138520"/>
                  <a:pt x="914864" y="1138520"/>
                </a:cubicBezTo>
                <a:cubicBezTo>
                  <a:pt x="902064" y="1138520"/>
                  <a:pt x="891697" y="1128148"/>
                  <a:pt x="891697" y="1115352"/>
                </a:cubicBezTo>
                <a:cubicBezTo>
                  <a:pt x="891697" y="1102558"/>
                  <a:pt x="902064" y="1092187"/>
                  <a:pt x="914864" y="1092187"/>
                </a:cubicBezTo>
                <a:close/>
                <a:moveTo>
                  <a:pt x="737767" y="1092187"/>
                </a:moveTo>
                <a:cubicBezTo>
                  <a:pt x="750562" y="1092187"/>
                  <a:pt x="760934" y="1102558"/>
                  <a:pt x="760934" y="1115352"/>
                </a:cubicBezTo>
                <a:cubicBezTo>
                  <a:pt x="760934" y="1128148"/>
                  <a:pt x="750562" y="1138520"/>
                  <a:pt x="737767" y="1138520"/>
                </a:cubicBezTo>
                <a:cubicBezTo>
                  <a:pt x="724973" y="1138520"/>
                  <a:pt x="714601" y="1128148"/>
                  <a:pt x="714601" y="1115352"/>
                </a:cubicBezTo>
                <a:cubicBezTo>
                  <a:pt x="714601" y="1102558"/>
                  <a:pt x="724973" y="1092187"/>
                  <a:pt x="737767" y="1092187"/>
                </a:cubicBezTo>
                <a:close/>
                <a:moveTo>
                  <a:pt x="560665" y="1092187"/>
                </a:moveTo>
                <a:cubicBezTo>
                  <a:pt x="573459" y="1092187"/>
                  <a:pt x="583831" y="1102558"/>
                  <a:pt x="583831" y="1115353"/>
                </a:cubicBezTo>
                <a:cubicBezTo>
                  <a:pt x="583831" y="1128148"/>
                  <a:pt x="573459" y="1138520"/>
                  <a:pt x="560665" y="1138520"/>
                </a:cubicBezTo>
                <a:cubicBezTo>
                  <a:pt x="547871" y="1138520"/>
                  <a:pt x="537499" y="1128148"/>
                  <a:pt x="537499" y="1115353"/>
                </a:cubicBezTo>
                <a:cubicBezTo>
                  <a:pt x="537499" y="1102558"/>
                  <a:pt x="547871" y="1092187"/>
                  <a:pt x="560665" y="1092187"/>
                </a:cubicBezTo>
                <a:close/>
                <a:moveTo>
                  <a:pt x="383568" y="1092187"/>
                </a:moveTo>
                <a:cubicBezTo>
                  <a:pt x="396363" y="1092187"/>
                  <a:pt x="406733" y="1102558"/>
                  <a:pt x="406733" y="1115353"/>
                </a:cubicBezTo>
                <a:cubicBezTo>
                  <a:pt x="406733" y="1128148"/>
                  <a:pt x="396363" y="1138520"/>
                  <a:pt x="383568" y="1138520"/>
                </a:cubicBezTo>
                <a:cubicBezTo>
                  <a:pt x="370773" y="1138520"/>
                  <a:pt x="360401" y="1128148"/>
                  <a:pt x="360401" y="1115353"/>
                </a:cubicBezTo>
                <a:cubicBezTo>
                  <a:pt x="360401" y="1102558"/>
                  <a:pt x="370773" y="1092187"/>
                  <a:pt x="383568" y="1092187"/>
                </a:cubicBezTo>
                <a:close/>
                <a:moveTo>
                  <a:pt x="206465" y="1092187"/>
                </a:moveTo>
                <a:cubicBezTo>
                  <a:pt x="219259" y="1092187"/>
                  <a:pt x="229631" y="1102558"/>
                  <a:pt x="229631" y="1115353"/>
                </a:cubicBezTo>
                <a:cubicBezTo>
                  <a:pt x="229631" y="1128148"/>
                  <a:pt x="219259" y="1138520"/>
                  <a:pt x="206465" y="1138520"/>
                </a:cubicBezTo>
                <a:cubicBezTo>
                  <a:pt x="193671" y="1138520"/>
                  <a:pt x="183299" y="1128148"/>
                  <a:pt x="183299" y="1115353"/>
                </a:cubicBezTo>
                <a:cubicBezTo>
                  <a:pt x="183299" y="1102558"/>
                  <a:pt x="193671" y="1092187"/>
                  <a:pt x="206465" y="1092187"/>
                </a:cubicBezTo>
                <a:close/>
                <a:moveTo>
                  <a:pt x="29367" y="1092187"/>
                </a:moveTo>
                <a:cubicBezTo>
                  <a:pt x="42161" y="1092187"/>
                  <a:pt x="52533" y="1102558"/>
                  <a:pt x="52533" y="1115353"/>
                </a:cubicBezTo>
                <a:cubicBezTo>
                  <a:pt x="52533" y="1128148"/>
                  <a:pt x="42161" y="1138520"/>
                  <a:pt x="29367" y="1138520"/>
                </a:cubicBezTo>
                <a:cubicBezTo>
                  <a:pt x="16573" y="1138520"/>
                  <a:pt x="6201" y="1128148"/>
                  <a:pt x="6201" y="1115353"/>
                </a:cubicBezTo>
                <a:cubicBezTo>
                  <a:pt x="6201" y="1102558"/>
                  <a:pt x="16573" y="1092187"/>
                  <a:pt x="29367" y="1092187"/>
                </a:cubicBezTo>
                <a:close/>
                <a:moveTo>
                  <a:pt x="3391637" y="1092181"/>
                </a:moveTo>
                <a:cubicBezTo>
                  <a:pt x="3404431" y="1092181"/>
                  <a:pt x="3414803" y="1102553"/>
                  <a:pt x="3414803" y="1115348"/>
                </a:cubicBezTo>
                <a:cubicBezTo>
                  <a:pt x="3414803" y="1128141"/>
                  <a:pt x="3404431" y="1138514"/>
                  <a:pt x="3391637" y="1138514"/>
                </a:cubicBezTo>
                <a:cubicBezTo>
                  <a:pt x="3378843" y="1138514"/>
                  <a:pt x="3368471" y="1128141"/>
                  <a:pt x="3368471" y="1115348"/>
                </a:cubicBezTo>
                <a:cubicBezTo>
                  <a:pt x="3368471" y="1102553"/>
                  <a:pt x="3378843" y="1092181"/>
                  <a:pt x="3391637" y="1092181"/>
                </a:cubicBezTo>
                <a:close/>
                <a:moveTo>
                  <a:pt x="3214542" y="1092181"/>
                </a:moveTo>
                <a:cubicBezTo>
                  <a:pt x="3227336" y="1092181"/>
                  <a:pt x="3237708" y="1102553"/>
                  <a:pt x="3237708" y="1115348"/>
                </a:cubicBezTo>
                <a:cubicBezTo>
                  <a:pt x="3237708" y="1128141"/>
                  <a:pt x="3227336" y="1138514"/>
                  <a:pt x="3214542" y="1138514"/>
                </a:cubicBezTo>
                <a:cubicBezTo>
                  <a:pt x="3201748" y="1138514"/>
                  <a:pt x="3191376" y="1128141"/>
                  <a:pt x="3191376" y="1115348"/>
                </a:cubicBezTo>
                <a:cubicBezTo>
                  <a:pt x="3191376" y="1102553"/>
                  <a:pt x="3201748" y="1092181"/>
                  <a:pt x="3214542" y="1092181"/>
                </a:cubicBezTo>
                <a:close/>
                <a:moveTo>
                  <a:pt x="3037443" y="1092181"/>
                </a:moveTo>
                <a:cubicBezTo>
                  <a:pt x="3050237" y="1092181"/>
                  <a:pt x="3060609" y="1102553"/>
                  <a:pt x="3060609" y="1115348"/>
                </a:cubicBezTo>
                <a:cubicBezTo>
                  <a:pt x="3060609" y="1128141"/>
                  <a:pt x="3050237" y="1138514"/>
                  <a:pt x="3037443" y="1138514"/>
                </a:cubicBezTo>
                <a:cubicBezTo>
                  <a:pt x="3024649" y="1138514"/>
                  <a:pt x="3014277" y="1128141"/>
                  <a:pt x="3014277" y="1115348"/>
                </a:cubicBezTo>
                <a:cubicBezTo>
                  <a:pt x="3014277" y="1102553"/>
                  <a:pt x="3024649" y="1092181"/>
                  <a:pt x="3037443" y="1092181"/>
                </a:cubicBezTo>
                <a:close/>
                <a:moveTo>
                  <a:pt x="2860344" y="1092181"/>
                </a:moveTo>
                <a:cubicBezTo>
                  <a:pt x="2873138" y="1092181"/>
                  <a:pt x="2883510" y="1102553"/>
                  <a:pt x="2883510" y="1115348"/>
                </a:cubicBezTo>
                <a:cubicBezTo>
                  <a:pt x="2883510" y="1128141"/>
                  <a:pt x="2873138" y="1138514"/>
                  <a:pt x="2860344" y="1138514"/>
                </a:cubicBezTo>
                <a:cubicBezTo>
                  <a:pt x="2847550" y="1138514"/>
                  <a:pt x="2837178" y="1128141"/>
                  <a:pt x="2837178" y="1115348"/>
                </a:cubicBezTo>
                <a:cubicBezTo>
                  <a:pt x="2837178" y="1102553"/>
                  <a:pt x="2847550" y="1092181"/>
                  <a:pt x="2860344" y="1092181"/>
                </a:cubicBezTo>
                <a:close/>
                <a:moveTo>
                  <a:pt x="2683245" y="1092181"/>
                </a:moveTo>
                <a:cubicBezTo>
                  <a:pt x="2696039" y="1092181"/>
                  <a:pt x="2706411" y="1102553"/>
                  <a:pt x="2706411" y="1115348"/>
                </a:cubicBezTo>
                <a:cubicBezTo>
                  <a:pt x="2706411" y="1128141"/>
                  <a:pt x="2696039" y="1138514"/>
                  <a:pt x="2683245" y="1138514"/>
                </a:cubicBezTo>
                <a:cubicBezTo>
                  <a:pt x="2670451" y="1138514"/>
                  <a:pt x="2660079" y="1128141"/>
                  <a:pt x="2660079" y="1115348"/>
                </a:cubicBezTo>
                <a:cubicBezTo>
                  <a:pt x="2660079" y="1102553"/>
                  <a:pt x="2670451" y="1092181"/>
                  <a:pt x="2683245" y="1092181"/>
                </a:cubicBezTo>
                <a:close/>
                <a:moveTo>
                  <a:pt x="2506147" y="1092181"/>
                </a:moveTo>
                <a:cubicBezTo>
                  <a:pt x="2518941" y="1092181"/>
                  <a:pt x="2529313" y="1102553"/>
                  <a:pt x="2529313" y="1115348"/>
                </a:cubicBezTo>
                <a:cubicBezTo>
                  <a:pt x="2529313" y="1128141"/>
                  <a:pt x="2518941" y="1138514"/>
                  <a:pt x="2506147" y="1138514"/>
                </a:cubicBezTo>
                <a:cubicBezTo>
                  <a:pt x="2493353" y="1138514"/>
                  <a:pt x="2482981" y="1128141"/>
                  <a:pt x="2482981" y="1115348"/>
                </a:cubicBezTo>
                <a:cubicBezTo>
                  <a:pt x="2482981" y="1102553"/>
                  <a:pt x="2493353" y="1092181"/>
                  <a:pt x="2506147" y="1092181"/>
                </a:cubicBezTo>
                <a:close/>
                <a:moveTo>
                  <a:pt x="2329048" y="1092181"/>
                </a:moveTo>
                <a:cubicBezTo>
                  <a:pt x="2341842" y="1092181"/>
                  <a:pt x="2352214" y="1102553"/>
                  <a:pt x="2352214" y="1115348"/>
                </a:cubicBezTo>
                <a:cubicBezTo>
                  <a:pt x="2352214" y="1128141"/>
                  <a:pt x="2341842" y="1138514"/>
                  <a:pt x="2329048" y="1138514"/>
                </a:cubicBezTo>
                <a:cubicBezTo>
                  <a:pt x="2316254" y="1138514"/>
                  <a:pt x="2305882" y="1128141"/>
                  <a:pt x="2305882" y="1115348"/>
                </a:cubicBezTo>
                <a:cubicBezTo>
                  <a:pt x="2305882" y="1102553"/>
                  <a:pt x="2316254" y="1092181"/>
                  <a:pt x="2329048" y="1092181"/>
                </a:cubicBezTo>
                <a:close/>
                <a:moveTo>
                  <a:pt x="2151949" y="1092181"/>
                </a:moveTo>
                <a:cubicBezTo>
                  <a:pt x="2164743" y="1092181"/>
                  <a:pt x="2175115" y="1102553"/>
                  <a:pt x="2175115" y="1115348"/>
                </a:cubicBezTo>
                <a:cubicBezTo>
                  <a:pt x="2175115" y="1128143"/>
                  <a:pt x="2164743" y="1138515"/>
                  <a:pt x="2151949" y="1138515"/>
                </a:cubicBezTo>
                <a:cubicBezTo>
                  <a:pt x="2139155" y="1138515"/>
                  <a:pt x="2128783" y="1128143"/>
                  <a:pt x="2128783" y="1115348"/>
                </a:cubicBezTo>
                <a:cubicBezTo>
                  <a:pt x="2128783" y="1102553"/>
                  <a:pt x="2139155" y="1092181"/>
                  <a:pt x="2151949" y="1092181"/>
                </a:cubicBezTo>
                <a:close/>
                <a:moveTo>
                  <a:pt x="1974850" y="1092181"/>
                </a:moveTo>
                <a:cubicBezTo>
                  <a:pt x="1987644" y="1092181"/>
                  <a:pt x="1998016" y="1102553"/>
                  <a:pt x="1998016" y="1115348"/>
                </a:cubicBezTo>
                <a:cubicBezTo>
                  <a:pt x="1998016" y="1128143"/>
                  <a:pt x="1987644" y="1138515"/>
                  <a:pt x="1974850" y="1138515"/>
                </a:cubicBezTo>
                <a:cubicBezTo>
                  <a:pt x="1962056" y="1138515"/>
                  <a:pt x="1951684" y="1128143"/>
                  <a:pt x="1951684" y="1115348"/>
                </a:cubicBezTo>
                <a:cubicBezTo>
                  <a:pt x="1951684" y="1102553"/>
                  <a:pt x="1962056" y="1092181"/>
                  <a:pt x="1974850" y="1092181"/>
                </a:cubicBezTo>
                <a:close/>
                <a:moveTo>
                  <a:pt x="1797751" y="1092181"/>
                </a:moveTo>
                <a:cubicBezTo>
                  <a:pt x="1810545" y="1092181"/>
                  <a:pt x="1820917" y="1102553"/>
                  <a:pt x="1820917" y="1115348"/>
                </a:cubicBezTo>
                <a:cubicBezTo>
                  <a:pt x="1820917" y="1128143"/>
                  <a:pt x="1810545" y="1138515"/>
                  <a:pt x="1797751" y="1138515"/>
                </a:cubicBezTo>
                <a:cubicBezTo>
                  <a:pt x="1784957" y="1138515"/>
                  <a:pt x="1774585" y="1128143"/>
                  <a:pt x="1774585" y="1115348"/>
                </a:cubicBezTo>
                <a:cubicBezTo>
                  <a:pt x="1774585" y="1102553"/>
                  <a:pt x="1784957" y="1092181"/>
                  <a:pt x="1797751" y="1092181"/>
                </a:cubicBezTo>
                <a:close/>
                <a:moveTo>
                  <a:pt x="1623246" y="900179"/>
                </a:moveTo>
                <a:cubicBezTo>
                  <a:pt x="1636043" y="900179"/>
                  <a:pt x="1646418" y="910552"/>
                  <a:pt x="1646418" y="923344"/>
                </a:cubicBezTo>
                <a:cubicBezTo>
                  <a:pt x="1646418" y="936138"/>
                  <a:pt x="1636043" y="946511"/>
                  <a:pt x="1623246" y="946511"/>
                </a:cubicBezTo>
                <a:cubicBezTo>
                  <a:pt x="1610448" y="946511"/>
                  <a:pt x="1600074" y="936138"/>
                  <a:pt x="1600074" y="923344"/>
                </a:cubicBezTo>
                <a:cubicBezTo>
                  <a:pt x="1600074" y="910552"/>
                  <a:pt x="1610448" y="900179"/>
                  <a:pt x="1623246" y="900179"/>
                </a:cubicBezTo>
                <a:close/>
                <a:moveTo>
                  <a:pt x="1446157" y="900179"/>
                </a:moveTo>
                <a:cubicBezTo>
                  <a:pt x="1458951" y="900179"/>
                  <a:pt x="1469323" y="910552"/>
                  <a:pt x="1469323" y="923344"/>
                </a:cubicBezTo>
                <a:cubicBezTo>
                  <a:pt x="1469323" y="936138"/>
                  <a:pt x="1458951" y="946511"/>
                  <a:pt x="1446157" y="946511"/>
                </a:cubicBezTo>
                <a:cubicBezTo>
                  <a:pt x="1433364" y="946511"/>
                  <a:pt x="1422991" y="936138"/>
                  <a:pt x="1422991" y="923344"/>
                </a:cubicBezTo>
                <a:cubicBezTo>
                  <a:pt x="1422991" y="910552"/>
                  <a:pt x="1433364" y="900179"/>
                  <a:pt x="1446157" y="900179"/>
                </a:cubicBezTo>
                <a:close/>
                <a:moveTo>
                  <a:pt x="1269058" y="900179"/>
                </a:moveTo>
                <a:cubicBezTo>
                  <a:pt x="1281852" y="900179"/>
                  <a:pt x="1292225" y="910552"/>
                  <a:pt x="1292225" y="923344"/>
                </a:cubicBezTo>
                <a:cubicBezTo>
                  <a:pt x="1292225" y="936138"/>
                  <a:pt x="1281852" y="946511"/>
                  <a:pt x="1269058" y="946511"/>
                </a:cubicBezTo>
                <a:cubicBezTo>
                  <a:pt x="1256263" y="946511"/>
                  <a:pt x="1245892" y="936138"/>
                  <a:pt x="1245892" y="923344"/>
                </a:cubicBezTo>
                <a:cubicBezTo>
                  <a:pt x="1245892" y="910552"/>
                  <a:pt x="1256263" y="900179"/>
                  <a:pt x="1269058" y="900179"/>
                </a:cubicBezTo>
                <a:close/>
                <a:moveTo>
                  <a:pt x="1091966" y="900179"/>
                </a:moveTo>
                <a:cubicBezTo>
                  <a:pt x="1104763" y="900179"/>
                  <a:pt x="1115133" y="910552"/>
                  <a:pt x="1115133" y="923344"/>
                </a:cubicBezTo>
                <a:cubicBezTo>
                  <a:pt x="1115133" y="936138"/>
                  <a:pt x="1104763" y="946511"/>
                  <a:pt x="1091966" y="946511"/>
                </a:cubicBezTo>
                <a:cubicBezTo>
                  <a:pt x="1079170" y="946511"/>
                  <a:pt x="1068796" y="936138"/>
                  <a:pt x="1068796" y="923344"/>
                </a:cubicBezTo>
                <a:cubicBezTo>
                  <a:pt x="1068796" y="910552"/>
                  <a:pt x="1079170" y="900179"/>
                  <a:pt x="1091966" y="900179"/>
                </a:cubicBezTo>
                <a:close/>
                <a:moveTo>
                  <a:pt x="914864" y="900179"/>
                </a:moveTo>
                <a:cubicBezTo>
                  <a:pt x="927657" y="900179"/>
                  <a:pt x="938029" y="910552"/>
                  <a:pt x="938029" y="923344"/>
                </a:cubicBezTo>
                <a:cubicBezTo>
                  <a:pt x="938029" y="936138"/>
                  <a:pt x="927657" y="946511"/>
                  <a:pt x="914864" y="946511"/>
                </a:cubicBezTo>
                <a:cubicBezTo>
                  <a:pt x="902064" y="946511"/>
                  <a:pt x="891697" y="936138"/>
                  <a:pt x="891697" y="923344"/>
                </a:cubicBezTo>
                <a:cubicBezTo>
                  <a:pt x="891697" y="910552"/>
                  <a:pt x="902064" y="900179"/>
                  <a:pt x="914864" y="900179"/>
                </a:cubicBezTo>
                <a:close/>
                <a:moveTo>
                  <a:pt x="737768" y="900179"/>
                </a:moveTo>
                <a:cubicBezTo>
                  <a:pt x="750562" y="900179"/>
                  <a:pt x="760934" y="910552"/>
                  <a:pt x="760934" y="923344"/>
                </a:cubicBezTo>
                <a:cubicBezTo>
                  <a:pt x="760934" y="936139"/>
                  <a:pt x="750562" y="946511"/>
                  <a:pt x="737768" y="946511"/>
                </a:cubicBezTo>
                <a:cubicBezTo>
                  <a:pt x="724974" y="946511"/>
                  <a:pt x="714602" y="936139"/>
                  <a:pt x="714602" y="923344"/>
                </a:cubicBezTo>
                <a:cubicBezTo>
                  <a:pt x="714602" y="910552"/>
                  <a:pt x="724974" y="900179"/>
                  <a:pt x="737768" y="900179"/>
                </a:cubicBezTo>
                <a:close/>
                <a:moveTo>
                  <a:pt x="560665" y="900179"/>
                </a:moveTo>
                <a:cubicBezTo>
                  <a:pt x="573460" y="900179"/>
                  <a:pt x="583832" y="910552"/>
                  <a:pt x="583832" y="923344"/>
                </a:cubicBezTo>
                <a:cubicBezTo>
                  <a:pt x="583832" y="936139"/>
                  <a:pt x="573460" y="946511"/>
                  <a:pt x="560665" y="946511"/>
                </a:cubicBezTo>
                <a:cubicBezTo>
                  <a:pt x="547872" y="946511"/>
                  <a:pt x="537500" y="936139"/>
                  <a:pt x="537500" y="923344"/>
                </a:cubicBezTo>
                <a:cubicBezTo>
                  <a:pt x="537500" y="910552"/>
                  <a:pt x="547872" y="900179"/>
                  <a:pt x="560665" y="900179"/>
                </a:cubicBezTo>
                <a:close/>
                <a:moveTo>
                  <a:pt x="383569" y="900179"/>
                </a:moveTo>
                <a:cubicBezTo>
                  <a:pt x="396363" y="900179"/>
                  <a:pt x="406733" y="910552"/>
                  <a:pt x="406733" y="923344"/>
                </a:cubicBezTo>
                <a:cubicBezTo>
                  <a:pt x="406733" y="936139"/>
                  <a:pt x="396363" y="946511"/>
                  <a:pt x="383569" y="946511"/>
                </a:cubicBezTo>
                <a:cubicBezTo>
                  <a:pt x="370773" y="946511"/>
                  <a:pt x="360402" y="936139"/>
                  <a:pt x="360402" y="923344"/>
                </a:cubicBezTo>
                <a:cubicBezTo>
                  <a:pt x="360402" y="910552"/>
                  <a:pt x="370773" y="900179"/>
                  <a:pt x="383569" y="900179"/>
                </a:cubicBezTo>
                <a:close/>
                <a:moveTo>
                  <a:pt x="206466" y="900179"/>
                </a:moveTo>
                <a:cubicBezTo>
                  <a:pt x="219259" y="900179"/>
                  <a:pt x="229631" y="910552"/>
                  <a:pt x="229631" y="923344"/>
                </a:cubicBezTo>
                <a:cubicBezTo>
                  <a:pt x="229631" y="936139"/>
                  <a:pt x="219259" y="946511"/>
                  <a:pt x="206466" y="946511"/>
                </a:cubicBezTo>
                <a:cubicBezTo>
                  <a:pt x="193672" y="946511"/>
                  <a:pt x="183300" y="936139"/>
                  <a:pt x="183300" y="923344"/>
                </a:cubicBezTo>
                <a:cubicBezTo>
                  <a:pt x="183300" y="910552"/>
                  <a:pt x="193672" y="900179"/>
                  <a:pt x="206466" y="900179"/>
                </a:cubicBezTo>
                <a:close/>
                <a:moveTo>
                  <a:pt x="29367" y="900179"/>
                </a:moveTo>
                <a:cubicBezTo>
                  <a:pt x="42161" y="900179"/>
                  <a:pt x="52533" y="910552"/>
                  <a:pt x="52533" y="923344"/>
                </a:cubicBezTo>
                <a:cubicBezTo>
                  <a:pt x="52533" y="936139"/>
                  <a:pt x="42161" y="946511"/>
                  <a:pt x="29367" y="946511"/>
                </a:cubicBezTo>
                <a:cubicBezTo>
                  <a:pt x="16574" y="946511"/>
                  <a:pt x="6202" y="936139"/>
                  <a:pt x="6202" y="923344"/>
                </a:cubicBezTo>
                <a:cubicBezTo>
                  <a:pt x="6202" y="910552"/>
                  <a:pt x="16574" y="900179"/>
                  <a:pt x="29367" y="900179"/>
                </a:cubicBezTo>
                <a:close/>
                <a:moveTo>
                  <a:pt x="3391637" y="900174"/>
                </a:moveTo>
                <a:cubicBezTo>
                  <a:pt x="3404431" y="900174"/>
                  <a:pt x="3414803" y="910545"/>
                  <a:pt x="3414803" y="923339"/>
                </a:cubicBezTo>
                <a:cubicBezTo>
                  <a:pt x="3414803" y="936133"/>
                  <a:pt x="3404431" y="946504"/>
                  <a:pt x="3391637" y="946504"/>
                </a:cubicBezTo>
                <a:cubicBezTo>
                  <a:pt x="3378843" y="946504"/>
                  <a:pt x="3368471" y="936133"/>
                  <a:pt x="3368471" y="923339"/>
                </a:cubicBezTo>
                <a:cubicBezTo>
                  <a:pt x="3368471" y="910545"/>
                  <a:pt x="3378843" y="900174"/>
                  <a:pt x="3391637" y="900174"/>
                </a:cubicBezTo>
                <a:close/>
                <a:moveTo>
                  <a:pt x="3214542" y="900174"/>
                </a:moveTo>
                <a:cubicBezTo>
                  <a:pt x="3227336" y="900174"/>
                  <a:pt x="3237708" y="910545"/>
                  <a:pt x="3237708" y="923339"/>
                </a:cubicBezTo>
                <a:cubicBezTo>
                  <a:pt x="3237708" y="936133"/>
                  <a:pt x="3227336" y="946506"/>
                  <a:pt x="3214542" y="946506"/>
                </a:cubicBezTo>
                <a:cubicBezTo>
                  <a:pt x="3201748" y="946506"/>
                  <a:pt x="3191376" y="936133"/>
                  <a:pt x="3191376" y="923339"/>
                </a:cubicBezTo>
                <a:cubicBezTo>
                  <a:pt x="3191376" y="910545"/>
                  <a:pt x="3201748" y="900174"/>
                  <a:pt x="3214542" y="900174"/>
                </a:cubicBezTo>
                <a:close/>
                <a:moveTo>
                  <a:pt x="3037443" y="900174"/>
                </a:moveTo>
                <a:cubicBezTo>
                  <a:pt x="3050237" y="900174"/>
                  <a:pt x="3060609" y="910545"/>
                  <a:pt x="3060609" y="923339"/>
                </a:cubicBezTo>
                <a:cubicBezTo>
                  <a:pt x="3060609" y="936133"/>
                  <a:pt x="3050237" y="946506"/>
                  <a:pt x="3037443" y="946506"/>
                </a:cubicBezTo>
                <a:cubicBezTo>
                  <a:pt x="3024649" y="946506"/>
                  <a:pt x="3014277" y="936133"/>
                  <a:pt x="3014277" y="923339"/>
                </a:cubicBezTo>
                <a:cubicBezTo>
                  <a:pt x="3014277" y="910545"/>
                  <a:pt x="3024649" y="900174"/>
                  <a:pt x="3037443" y="900174"/>
                </a:cubicBezTo>
                <a:close/>
                <a:moveTo>
                  <a:pt x="2860344" y="900174"/>
                </a:moveTo>
                <a:cubicBezTo>
                  <a:pt x="2873138" y="900174"/>
                  <a:pt x="2883510" y="910545"/>
                  <a:pt x="2883510" y="923339"/>
                </a:cubicBezTo>
                <a:cubicBezTo>
                  <a:pt x="2883510" y="936133"/>
                  <a:pt x="2873138" y="946506"/>
                  <a:pt x="2860344" y="946506"/>
                </a:cubicBezTo>
                <a:cubicBezTo>
                  <a:pt x="2847550" y="946506"/>
                  <a:pt x="2837178" y="936133"/>
                  <a:pt x="2837178" y="923339"/>
                </a:cubicBezTo>
                <a:cubicBezTo>
                  <a:pt x="2837178" y="910545"/>
                  <a:pt x="2847550" y="900174"/>
                  <a:pt x="2860344" y="900174"/>
                </a:cubicBezTo>
                <a:close/>
                <a:moveTo>
                  <a:pt x="2683245" y="900174"/>
                </a:moveTo>
                <a:cubicBezTo>
                  <a:pt x="2696039" y="900174"/>
                  <a:pt x="2706411" y="910545"/>
                  <a:pt x="2706411" y="923339"/>
                </a:cubicBezTo>
                <a:cubicBezTo>
                  <a:pt x="2706411" y="936133"/>
                  <a:pt x="2696039" y="946506"/>
                  <a:pt x="2683245" y="946506"/>
                </a:cubicBezTo>
                <a:cubicBezTo>
                  <a:pt x="2670451" y="946506"/>
                  <a:pt x="2660079" y="936133"/>
                  <a:pt x="2660079" y="923339"/>
                </a:cubicBezTo>
                <a:cubicBezTo>
                  <a:pt x="2660079" y="910545"/>
                  <a:pt x="2670451" y="900174"/>
                  <a:pt x="2683245" y="900174"/>
                </a:cubicBezTo>
                <a:close/>
                <a:moveTo>
                  <a:pt x="2506147" y="900174"/>
                </a:moveTo>
                <a:cubicBezTo>
                  <a:pt x="2518941" y="900174"/>
                  <a:pt x="2529313" y="910545"/>
                  <a:pt x="2529313" y="923339"/>
                </a:cubicBezTo>
                <a:cubicBezTo>
                  <a:pt x="2529313" y="936135"/>
                  <a:pt x="2518941" y="946506"/>
                  <a:pt x="2506147" y="946506"/>
                </a:cubicBezTo>
                <a:cubicBezTo>
                  <a:pt x="2493353" y="946506"/>
                  <a:pt x="2482981" y="936135"/>
                  <a:pt x="2482981" y="923339"/>
                </a:cubicBezTo>
                <a:cubicBezTo>
                  <a:pt x="2482981" y="910545"/>
                  <a:pt x="2493353" y="900174"/>
                  <a:pt x="2506147" y="900174"/>
                </a:cubicBezTo>
                <a:close/>
                <a:moveTo>
                  <a:pt x="2329048" y="900174"/>
                </a:moveTo>
                <a:cubicBezTo>
                  <a:pt x="2341842" y="900174"/>
                  <a:pt x="2352214" y="910545"/>
                  <a:pt x="2352214" y="923339"/>
                </a:cubicBezTo>
                <a:cubicBezTo>
                  <a:pt x="2352214" y="936135"/>
                  <a:pt x="2341842" y="946506"/>
                  <a:pt x="2329048" y="946506"/>
                </a:cubicBezTo>
                <a:cubicBezTo>
                  <a:pt x="2316254" y="946506"/>
                  <a:pt x="2305882" y="936135"/>
                  <a:pt x="2305882" y="923339"/>
                </a:cubicBezTo>
                <a:cubicBezTo>
                  <a:pt x="2305882" y="910545"/>
                  <a:pt x="2316254" y="900174"/>
                  <a:pt x="2329048" y="900174"/>
                </a:cubicBezTo>
                <a:close/>
                <a:moveTo>
                  <a:pt x="2151949" y="900174"/>
                </a:moveTo>
                <a:cubicBezTo>
                  <a:pt x="2164743" y="900174"/>
                  <a:pt x="2175115" y="910545"/>
                  <a:pt x="2175115" y="923339"/>
                </a:cubicBezTo>
                <a:cubicBezTo>
                  <a:pt x="2175115" y="936135"/>
                  <a:pt x="2164743" y="946506"/>
                  <a:pt x="2151949" y="946506"/>
                </a:cubicBezTo>
                <a:cubicBezTo>
                  <a:pt x="2139155" y="946506"/>
                  <a:pt x="2128783" y="936135"/>
                  <a:pt x="2128783" y="923339"/>
                </a:cubicBezTo>
                <a:cubicBezTo>
                  <a:pt x="2128783" y="910545"/>
                  <a:pt x="2139155" y="900174"/>
                  <a:pt x="2151949" y="900174"/>
                </a:cubicBezTo>
                <a:close/>
                <a:moveTo>
                  <a:pt x="1974850" y="900174"/>
                </a:moveTo>
                <a:cubicBezTo>
                  <a:pt x="1987644" y="900174"/>
                  <a:pt x="1998016" y="910545"/>
                  <a:pt x="1998016" y="923339"/>
                </a:cubicBezTo>
                <a:cubicBezTo>
                  <a:pt x="1998016" y="936135"/>
                  <a:pt x="1987644" y="946506"/>
                  <a:pt x="1974850" y="946506"/>
                </a:cubicBezTo>
                <a:cubicBezTo>
                  <a:pt x="1962056" y="946506"/>
                  <a:pt x="1951684" y="936135"/>
                  <a:pt x="1951684" y="923339"/>
                </a:cubicBezTo>
                <a:cubicBezTo>
                  <a:pt x="1951684" y="910545"/>
                  <a:pt x="1962056" y="900174"/>
                  <a:pt x="1974850" y="900174"/>
                </a:cubicBezTo>
                <a:close/>
                <a:moveTo>
                  <a:pt x="1797751" y="900174"/>
                </a:moveTo>
                <a:cubicBezTo>
                  <a:pt x="1810545" y="900174"/>
                  <a:pt x="1820917" y="910545"/>
                  <a:pt x="1820917" y="923339"/>
                </a:cubicBezTo>
                <a:cubicBezTo>
                  <a:pt x="1820917" y="936135"/>
                  <a:pt x="1810545" y="946506"/>
                  <a:pt x="1797751" y="946506"/>
                </a:cubicBezTo>
                <a:cubicBezTo>
                  <a:pt x="1784957" y="946506"/>
                  <a:pt x="1774585" y="936135"/>
                  <a:pt x="1774585" y="923339"/>
                </a:cubicBezTo>
                <a:cubicBezTo>
                  <a:pt x="1774585" y="910545"/>
                  <a:pt x="1784957" y="900174"/>
                  <a:pt x="1797751" y="900174"/>
                </a:cubicBezTo>
                <a:close/>
                <a:moveTo>
                  <a:pt x="562730" y="728815"/>
                </a:moveTo>
                <a:cubicBezTo>
                  <a:pt x="575524" y="728815"/>
                  <a:pt x="585897" y="739187"/>
                  <a:pt x="585897" y="751982"/>
                </a:cubicBezTo>
                <a:cubicBezTo>
                  <a:pt x="585897" y="764776"/>
                  <a:pt x="575524" y="775148"/>
                  <a:pt x="562730" y="775148"/>
                </a:cubicBezTo>
                <a:cubicBezTo>
                  <a:pt x="549936" y="775148"/>
                  <a:pt x="539564" y="764776"/>
                  <a:pt x="539564" y="751982"/>
                </a:cubicBezTo>
                <a:cubicBezTo>
                  <a:pt x="539564" y="739187"/>
                  <a:pt x="549936" y="728815"/>
                  <a:pt x="562730" y="728815"/>
                </a:cubicBezTo>
                <a:close/>
                <a:moveTo>
                  <a:pt x="385634" y="728815"/>
                </a:moveTo>
                <a:cubicBezTo>
                  <a:pt x="398427" y="728815"/>
                  <a:pt x="408797" y="739187"/>
                  <a:pt x="408797" y="751982"/>
                </a:cubicBezTo>
                <a:cubicBezTo>
                  <a:pt x="408797" y="764776"/>
                  <a:pt x="398427" y="775148"/>
                  <a:pt x="385634" y="775148"/>
                </a:cubicBezTo>
                <a:cubicBezTo>
                  <a:pt x="372838" y="775148"/>
                  <a:pt x="362467" y="764776"/>
                  <a:pt x="362467" y="751982"/>
                </a:cubicBezTo>
                <a:cubicBezTo>
                  <a:pt x="362467" y="739187"/>
                  <a:pt x="372838" y="728815"/>
                  <a:pt x="385634" y="728815"/>
                </a:cubicBezTo>
                <a:close/>
                <a:moveTo>
                  <a:pt x="208530" y="728815"/>
                </a:moveTo>
                <a:cubicBezTo>
                  <a:pt x="221324" y="728815"/>
                  <a:pt x="231696" y="739187"/>
                  <a:pt x="231696" y="751982"/>
                </a:cubicBezTo>
                <a:cubicBezTo>
                  <a:pt x="231696" y="764776"/>
                  <a:pt x="221324" y="775148"/>
                  <a:pt x="208530" y="775148"/>
                </a:cubicBezTo>
                <a:cubicBezTo>
                  <a:pt x="195736" y="775148"/>
                  <a:pt x="185364" y="764776"/>
                  <a:pt x="185364" y="751982"/>
                </a:cubicBezTo>
                <a:cubicBezTo>
                  <a:pt x="185364" y="739187"/>
                  <a:pt x="195736" y="728815"/>
                  <a:pt x="208530" y="728815"/>
                </a:cubicBezTo>
                <a:close/>
                <a:moveTo>
                  <a:pt x="31432" y="728815"/>
                </a:moveTo>
                <a:cubicBezTo>
                  <a:pt x="44226" y="728815"/>
                  <a:pt x="54598" y="739187"/>
                  <a:pt x="54598" y="751982"/>
                </a:cubicBezTo>
                <a:cubicBezTo>
                  <a:pt x="54598" y="764776"/>
                  <a:pt x="44226" y="775148"/>
                  <a:pt x="31432" y="775148"/>
                </a:cubicBezTo>
                <a:cubicBezTo>
                  <a:pt x="18638" y="775148"/>
                  <a:pt x="8266" y="764776"/>
                  <a:pt x="8266" y="751982"/>
                </a:cubicBezTo>
                <a:cubicBezTo>
                  <a:pt x="8266" y="739187"/>
                  <a:pt x="18638" y="728815"/>
                  <a:pt x="31432" y="728815"/>
                </a:cubicBezTo>
                <a:close/>
                <a:moveTo>
                  <a:pt x="1448221" y="728815"/>
                </a:moveTo>
                <a:cubicBezTo>
                  <a:pt x="1461014" y="728815"/>
                  <a:pt x="1471386" y="739187"/>
                  <a:pt x="1471386" y="751982"/>
                </a:cubicBezTo>
                <a:cubicBezTo>
                  <a:pt x="1471386" y="764776"/>
                  <a:pt x="1461014" y="775148"/>
                  <a:pt x="1448221" y="775148"/>
                </a:cubicBezTo>
                <a:cubicBezTo>
                  <a:pt x="1435428" y="775148"/>
                  <a:pt x="1425056" y="764776"/>
                  <a:pt x="1425056" y="751982"/>
                </a:cubicBezTo>
                <a:cubicBezTo>
                  <a:pt x="1425056" y="739187"/>
                  <a:pt x="1435428" y="728815"/>
                  <a:pt x="1448221" y="728815"/>
                </a:cubicBezTo>
                <a:close/>
                <a:moveTo>
                  <a:pt x="1271123" y="728815"/>
                </a:moveTo>
                <a:cubicBezTo>
                  <a:pt x="1283918" y="728815"/>
                  <a:pt x="1294289" y="739187"/>
                  <a:pt x="1294289" y="751982"/>
                </a:cubicBezTo>
                <a:cubicBezTo>
                  <a:pt x="1294289" y="764776"/>
                  <a:pt x="1283918" y="775148"/>
                  <a:pt x="1271123" y="775148"/>
                </a:cubicBezTo>
                <a:cubicBezTo>
                  <a:pt x="1258328" y="775148"/>
                  <a:pt x="1247956" y="764776"/>
                  <a:pt x="1247956" y="751982"/>
                </a:cubicBezTo>
                <a:cubicBezTo>
                  <a:pt x="1247956" y="739187"/>
                  <a:pt x="1258328" y="728815"/>
                  <a:pt x="1271123" y="728815"/>
                </a:cubicBezTo>
                <a:close/>
                <a:moveTo>
                  <a:pt x="1094033" y="728815"/>
                </a:moveTo>
                <a:cubicBezTo>
                  <a:pt x="1106828" y="728815"/>
                  <a:pt x="1117199" y="739187"/>
                  <a:pt x="1117199" y="751982"/>
                </a:cubicBezTo>
                <a:cubicBezTo>
                  <a:pt x="1117199" y="764776"/>
                  <a:pt x="1106828" y="775148"/>
                  <a:pt x="1094033" y="775148"/>
                </a:cubicBezTo>
                <a:cubicBezTo>
                  <a:pt x="1081235" y="775148"/>
                  <a:pt x="1070861" y="764776"/>
                  <a:pt x="1070861" y="751982"/>
                </a:cubicBezTo>
                <a:cubicBezTo>
                  <a:pt x="1070861" y="739187"/>
                  <a:pt x="1081235" y="728815"/>
                  <a:pt x="1094033" y="728815"/>
                </a:cubicBezTo>
                <a:close/>
                <a:moveTo>
                  <a:pt x="916930" y="728815"/>
                </a:moveTo>
                <a:cubicBezTo>
                  <a:pt x="929720" y="728815"/>
                  <a:pt x="940093" y="739187"/>
                  <a:pt x="940093" y="751982"/>
                </a:cubicBezTo>
                <a:cubicBezTo>
                  <a:pt x="940093" y="764776"/>
                  <a:pt x="929720" y="775148"/>
                  <a:pt x="916930" y="775148"/>
                </a:cubicBezTo>
                <a:cubicBezTo>
                  <a:pt x="904131" y="775148"/>
                  <a:pt x="893762" y="764776"/>
                  <a:pt x="893762" y="751982"/>
                </a:cubicBezTo>
                <a:cubicBezTo>
                  <a:pt x="893762" y="739187"/>
                  <a:pt x="904131" y="728815"/>
                  <a:pt x="916930" y="728815"/>
                </a:cubicBezTo>
                <a:close/>
                <a:moveTo>
                  <a:pt x="739833" y="728815"/>
                </a:moveTo>
                <a:cubicBezTo>
                  <a:pt x="752627" y="728815"/>
                  <a:pt x="762999" y="739187"/>
                  <a:pt x="762999" y="751982"/>
                </a:cubicBezTo>
                <a:cubicBezTo>
                  <a:pt x="762999" y="764776"/>
                  <a:pt x="752627" y="775148"/>
                  <a:pt x="739833" y="775148"/>
                </a:cubicBezTo>
                <a:cubicBezTo>
                  <a:pt x="727039" y="775148"/>
                  <a:pt x="716666" y="764776"/>
                  <a:pt x="716666" y="751982"/>
                </a:cubicBezTo>
                <a:cubicBezTo>
                  <a:pt x="716666" y="739187"/>
                  <a:pt x="727039" y="728815"/>
                  <a:pt x="739833" y="728815"/>
                </a:cubicBezTo>
                <a:close/>
                <a:moveTo>
                  <a:pt x="1625311" y="728814"/>
                </a:moveTo>
                <a:cubicBezTo>
                  <a:pt x="1638109" y="728814"/>
                  <a:pt x="1648483" y="739187"/>
                  <a:pt x="1648483" y="751982"/>
                </a:cubicBezTo>
                <a:cubicBezTo>
                  <a:pt x="1648483" y="764776"/>
                  <a:pt x="1638109" y="775148"/>
                  <a:pt x="1625311" y="775148"/>
                </a:cubicBezTo>
                <a:cubicBezTo>
                  <a:pt x="1612515" y="775148"/>
                  <a:pt x="1602139" y="764776"/>
                  <a:pt x="1602139" y="751982"/>
                </a:cubicBezTo>
                <a:cubicBezTo>
                  <a:pt x="1602139" y="739187"/>
                  <a:pt x="1612515" y="728814"/>
                  <a:pt x="1625311" y="728814"/>
                </a:cubicBezTo>
                <a:close/>
                <a:moveTo>
                  <a:pt x="1976914" y="728810"/>
                </a:moveTo>
                <a:cubicBezTo>
                  <a:pt x="1989708" y="728810"/>
                  <a:pt x="2000080" y="739182"/>
                  <a:pt x="2000080" y="751976"/>
                </a:cubicBezTo>
                <a:cubicBezTo>
                  <a:pt x="2000080" y="764770"/>
                  <a:pt x="1989708" y="775143"/>
                  <a:pt x="1976914" y="775143"/>
                </a:cubicBezTo>
                <a:cubicBezTo>
                  <a:pt x="1964120" y="775143"/>
                  <a:pt x="1953748" y="764770"/>
                  <a:pt x="1953748" y="751976"/>
                </a:cubicBezTo>
                <a:cubicBezTo>
                  <a:pt x="1953748" y="739182"/>
                  <a:pt x="1964120" y="728810"/>
                  <a:pt x="1976914" y="728810"/>
                </a:cubicBezTo>
                <a:close/>
                <a:moveTo>
                  <a:pt x="1799815" y="728810"/>
                </a:moveTo>
                <a:cubicBezTo>
                  <a:pt x="1812609" y="728810"/>
                  <a:pt x="1822981" y="739182"/>
                  <a:pt x="1822981" y="751976"/>
                </a:cubicBezTo>
                <a:cubicBezTo>
                  <a:pt x="1822981" y="764770"/>
                  <a:pt x="1812609" y="775143"/>
                  <a:pt x="1799815" y="775143"/>
                </a:cubicBezTo>
                <a:cubicBezTo>
                  <a:pt x="1787021" y="775143"/>
                  <a:pt x="1776649" y="764770"/>
                  <a:pt x="1776649" y="751976"/>
                </a:cubicBezTo>
                <a:cubicBezTo>
                  <a:pt x="1776649" y="739182"/>
                  <a:pt x="1787021" y="728810"/>
                  <a:pt x="1799815" y="728810"/>
                </a:cubicBezTo>
                <a:close/>
                <a:moveTo>
                  <a:pt x="2331112" y="728810"/>
                </a:moveTo>
                <a:cubicBezTo>
                  <a:pt x="2343906" y="728810"/>
                  <a:pt x="2354278" y="739182"/>
                  <a:pt x="2354278" y="751976"/>
                </a:cubicBezTo>
                <a:cubicBezTo>
                  <a:pt x="2354278" y="764770"/>
                  <a:pt x="2343906" y="775142"/>
                  <a:pt x="2331112" y="775142"/>
                </a:cubicBezTo>
                <a:cubicBezTo>
                  <a:pt x="2318318" y="775142"/>
                  <a:pt x="2307946" y="764770"/>
                  <a:pt x="2307946" y="751976"/>
                </a:cubicBezTo>
                <a:cubicBezTo>
                  <a:pt x="2307946" y="739182"/>
                  <a:pt x="2318318" y="728810"/>
                  <a:pt x="2331112" y="728810"/>
                </a:cubicBezTo>
                <a:close/>
                <a:moveTo>
                  <a:pt x="2154013" y="728810"/>
                </a:moveTo>
                <a:cubicBezTo>
                  <a:pt x="2166807" y="728810"/>
                  <a:pt x="2177179" y="739182"/>
                  <a:pt x="2177179" y="751976"/>
                </a:cubicBezTo>
                <a:cubicBezTo>
                  <a:pt x="2177179" y="764770"/>
                  <a:pt x="2166807" y="775143"/>
                  <a:pt x="2154013" y="775143"/>
                </a:cubicBezTo>
                <a:cubicBezTo>
                  <a:pt x="2141219" y="775143"/>
                  <a:pt x="2130847" y="764770"/>
                  <a:pt x="2130847" y="751976"/>
                </a:cubicBezTo>
                <a:cubicBezTo>
                  <a:pt x="2130847" y="739182"/>
                  <a:pt x="2141219" y="728810"/>
                  <a:pt x="2154013" y="728810"/>
                </a:cubicBezTo>
                <a:close/>
                <a:moveTo>
                  <a:pt x="2685310" y="728810"/>
                </a:moveTo>
                <a:cubicBezTo>
                  <a:pt x="2698104" y="728810"/>
                  <a:pt x="2708476" y="739182"/>
                  <a:pt x="2708476" y="751976"/>
                </a:cubicBezTo>
                <a:cubicBezTo>
                  <a:pt x="2708476" y="764770"/>
                  <a:pt x="2698104" y="775142"/>
                  <a:pt x="2685310" y="775142"/>
                </a:cubicBezTo>
                <a:cubicBezTo>
                  <a:pt x="2672516" y="775142"/>
                  <a:pt x="2662144" y="764770"/>
                  <a:pt x="2662144" y="751976"/>
                </a:cubicBezTo>
                <a:cubicBezTo>
                  <a:pt x="2662144" y="739182"/>
                  <a:pt x="2672516" y="728810"/>
                  <a:pt x="2685310" y="728810"/>
                </a:cubicBezTo>
                <a:close/>
                <a:moveTo>
                  <a:pt x="2508211" y="728810"/>
                </a:moveTo>
                <a:cubicBezTo>
                  <a:pt x="2521005" y="728810"/>
                  <a:pt x="2531377" y="739182"/>
                  <a:pt x="2531377" y="751976"/>
                </a:cubicBezTo>
                <a:cubicBezTo>
                  <a:pt x="2531377" y="764770"/>
                  <a:pt x="2521005" y="775142"/>
                  <a:pt x="2508211" y="775142"/>
                </a:cubicBezTo>
                <a:cubicBezTo>
                  <a:pt x="2495417" y="775142"/>
                  <a:pt x="2485045" y="764770"/>
                  <a:pt x="2485045" y="751976"/>
                </a:cubicBezTo>
                <a:cubicBezTo>
                  <a:pt x="2485045" y="739182"/>
                  <a:pt x="2495417" y="728810"/>
                  <a:pt x="2508211" y="728810"/>
                </a:cubicBezTo>
                <a:close/>
                <a:moveTo>
                  <a:pt x="3039507" y="728810"/>
                </a:moveTo>
                <a:cubicBezTo>
                  <a:pt x="3052301" y="728810"/>
                  <a:pt x="3062673" y="739182"/>
                  <a:pt x="3062673" y="751976"/>
                </a:cubicBezTo>
                <a:cubicBezTo>
                  <a:pt x="3062673" y="764770"/>
                  <a:pt x="3052301" y="775142"/>
                  <a:pt x="3039507" y="775142"/>
                </a:cubicBezTo>
                <a:cubicBezTo>
                  <a:pt x="3026713" y="775142"/>
                  <a:pt x="3016341" y="764770"/>
                  <a:pt x="3016341" y="751976"/>
                </a:cubicBezTo>
                <a:cubicBezTo>
                  <a:pt x="3016341" y="739182"/>
                  <a:pt x="3026713" y="728810"/>
                  <a:pt x="3039507" y="728810"/>
                </a:cubicBezTo>
                <a:close/>
                <a:moveTo>
                  <a:pt x="2862409" y="728810"/>
                </a:moveTo>
                <a:cubicBezTo>
                  <a:pt x="2875203" y="728810"/>
                  <a:pt x="2885575" y="739182"/>
                  <a:pt x="2885575" y="751976"/>
                </a:cubicBezTo>
                <a:cubicBezTo>
                  <a:pt x="2885575" y="764770"/>
                  <a:pt x="2875203" y="775142"/>
                  <a:pt x="2862409" y="775142"/>
                </a:cubicBezTo>
                <a:cubicBezTo>
                  <a:pt x="2849615" y="775142"/>
                  <a:pt x="2839243" y="764770"/>
                  <a:pt x="2839243" y="751976"/>
                </a:cubicBezTo>
                <a:cubicBezTo>
                  <a:pt x="2839243" y="739182"/>
                  <a:pt x="2849615" y="728810"/>
                  <a:pt x="2862409" y="728810"/>
                </a:cubicBezTo>
                <a:close/>
                <a:moveTo>
                  <a:pt x="3216606" y="728810"/>
                </a:moveTo>
                <a:cubicBezTo>
                  <a:pt x="3229400" y="728810"/>
                  <a:pt x="3239772" y="739182"/>
                  <a:pt x="3239772" y="751976"/>
                </a:cubicBezTo>
                <a:cubicBezTo>
                  <a:pt x="3239772" y="764770"/>
                  <a:pt x="3229400" y="775142"/>
                  <a:pt x="3216606" y="775142"/>
                </a:cubicBezTo>
                <a:cubicBezTo>
                  <a:pt x="3203812" y="775142"/>
                  <a:pt x="3193440" y="764770"/>
                  <a:pt x="3193440" y="751976"/>
                </a:cubicBezTo>
                <a:cubicBezTo>
                  <a:pt x="3193440" y="739182"/>
                  <a:pt x="3203812" y="728810"/>
                  <a:pt x="3216606" y="728810"/>
                </a:cubicBezTo>
                <a:close/>
                <a:moveTo>
                  <a:pt x="3393701" y="728809"/>
                </a:moveTo>
                <a:cubicBezTo>
                  <a:pt x="3406495" y="728809"/>
                  <a:pt x="3416867" y="739182"/>
                  <a:pt x="3416867" y="751976"/>
                </a:cubicBezTo>
                <a:cubicBezTo>
                  <a:pt x="3416867" y="764770"/>
                  <a:pt x="3406495" y="775142"/>
                  <a:pt x="3393701" y="775142"/>
                </a:cubicBezTo>
                <a:cubicBezTo>
                  <a:pt x="3380907" y="775142"/>
                  <a:pt x="3370535" y="764770"/>
                  <a:pt x="3370535" y="751976"/>
                </a:cubicBezTo>
                <a:cubicBezTo>
                  <a:pt x="3370535" y="739182"/>
                  <a:pt x="3380907" y="728809"/>
                  <a:pt x="3393701" y="728809"/>
                </a:cubicBezTo>
                <a:close/>
                <a:moveTo>
                  <a:pt x="908672" y="534743"/>
                </a:moveTo>
                <a:cubicBezTo>
                  <a:pt x="921466" y="534743"/>
                  <a:pt x="931836" y="545115"/>
                  <a:pt x="931836" y="557908"/>
                </a:cubicBezTo>
                <a:cubicBezTo>
                  <a:pt x="931836" y="570702"/>
                  <a:pt x="921466" y="581074"/>
                  <a:pt x="908672" y="581074"/>
                </a:cubicBezTo>
                <a:cubicBezTo>
                  <a:pt x="895876" y="581074"/>
                  <a:pt x="885506" y="570702"/>
                  <a:pt x="885506" y="557908"/>
                </a:cubicBezTo>
                <a:cubicBezTo>
                  <a:pt x="885506" y="545115"/>
                  <a:pt x="895876" y="534743"/>
                  <a:pt x="908672" y="534743"/>
                </a:cubicBezTo>
                <a:close/>
                <a:moveTo>
                  <a:pt x="731575" y="534743"/>
                </a:moveTo>
                <a:cubicBezTo>
                  <a:pt x="744370" y="534743"/>
                  <a:pt x="754742" y="545115"/>
                  <a:pt x="754742" y="557909"/>
                </a:cubicBezTo>
                <a:cubicBezTo>
                  <a:pt x="754742" y="570702"/>
                  <a:pt x="744370" y="581074"/>
                  <a:pt x="731575" y="581074"/>
                </a:cubicBezTo>
                <a:cubicBezTo>
                  <a:pt x="718781" y="581074"/>
                  <a:pt x="708409" y="570702"/>
                  <a:pt x="708409" y="557909"/>
                </a:cubicBezTo>
                <a:cubicBezTo>
                  <a:pt x="708409" y="545115"/>
                  <a:pt x="718781" y="534743"/>
                  <a:pt x="731575" y="534743"/>
                </a:cubicBezTo>
                <a:close/>
                <a:moveTo>
                  <a:pt x="554473" y="534743"/>
                </a:moveTo>
                <a:cubicBezTo>
                  <a:pt x="567268" y="534743"/>
                  <a:pt x="577640" y="545115"/>
                  <a:pt x="577640" y="557909"/>
                </a:cubicBezTo>
                <a:cubicBezTo>
                  <a:pt x="577640" y="570702"/>
                  <a:pt x="567268" y="581074"/>
                  <a:pt x="554473" y="581074"/>
                </a:cubicBezTo>
                <a:cubicBezTo>
                  <a:pt x="541679" y="581074"/>
                  <a:pt x="531307" y="570702"/>
                  <a:pt x="531307" y="557909"/>
                </a:cubicBezTo>
                <a:cubicBezTo>
                  <a:pt x="531307" y="545115"/>
                  <a:pt x="541679" y="534743"/>
                  <a:pt x="554473" y="534743"/>
                </a:cubicBezTo>
                <a:close/>
                <a:moveTo>
                  <a:pt x="377376" y="534743"/>
                </a:moveTo>
                <a:cubicBezTo>
                  <a:pt x="390172" y="534743"/>
                  <a:pt x="400542" y="545115"/>
                  <a:pt x="400542" y="557909"/>
                </a:cubicBezTo>
                <a:cubicBezTo>
                  <a:pt x="400542" y="570702"/>
                  <a:pt x="390172" y="581074"/>
                  <a:pt x="377376" y="581074"/>
                </a:cubicBezTo>
                <a:cubicBezTo>
                  <a:pt x="364582" y="581074"/>
                  <a:pt x="354209" y="570702"/>
                  <a:pt x="354209" y="557909"/>
                </a:cubicBezTo>
                <a:cubicBezTo>
                  <a:pt x="354209" y="545115"/>
                  <a:pt x="364582" y="534743"/>
                  <a:pt x="377376" y="534743"/>
                </a:cubicBezTo>
                <a:close/>
                <a:moveTo>
                  <a:pt x="200273" y="534743"/>
                </a:moveTo>
                <a:cubicBezTo>
                  <a:pt x="213067" y="534743"/>
                  <a:pt x="223439" y="545115"/>
                  <a:pt x="223439" y="557909"/>
                </a:cubicBezTo>
                <a:cubicBezTo>
                  <a:pt x="223439" y="570702"/>
                  <a:pt x="213067" y="581074"/>
                  <a:pt x="200273" y="581074"/>
                </a:cubicBezTo>
                <a:cubicBezTo>
                  <a:pt x="187480" y="581074"/>
                  <a:pt x="177108" y="570702"/>
                  <a:pt x="177108" y="557909"/>
                </a:cubicBezTo>
                <a:cubicBezTo>
                  <a:pt x="177108" y="545115"/>
                  <a:pt x="187480" y="534743"/>
                  <a:pt x="200273" y="534743"/>
                </a:cubicBezTo>
                <a:close/>
                <a:moveTo>
                  <a:pt x="23175" y="534743"/>
                </a:moveTo>
                <a:cubicBezTo>
                  <a:pt x="35969" y="534743"/>
                  <a:pt x="46341" y="545115"/>
                  <a:pt x="46341" y="557909"/>
                </a:cubicBezTo>
                <a:cubicBezTo>
                  <a:pt x="46341" y="570702"/>
                  <a:pt x="35969" y="581074"/>
                  <a:pt x="23175" y="581074"/>
                </a:cubicBezTo>
                <a:cubicBezTo>
                  <a:pt x="10381" y="581074"/>
                  <a:pt x="10" y="570702"/>
                  <a:pt x="10" y="557909"/>
                </a:cubicBezTo>
                <a:cubicBezTo>
                  <a:pt x="10" y="545115"/>
                  <a:pt x="10381" y="534743"/>
                  <a:pt x="23175" y="534743"/>
                </a:cubicBezTo>
                <a:close/>
                <a:moveTo>
                  <a:pt x="1617050" y="534743"/>
                </a:moveTo>
                <a:cubicBezTo>
                  <a:pt x="1629851" y="534743"/>
                  <a:pt x="1640225" y="545114"/>
                  <a:pt x="1640225" y="557908"/>
                </a:cubicBezTo>
                <a:cubicBezTo>
                  <a:pt x="1640225" y="570702"/>
                  <a:pt x="1629851" y="581074"/>
                  <a:pt x="1617050" y="581074"/>
                </a:cubicBezTo>
                <a:cubicBezTo>
                  <a:pt x="1604254" y="581074"/>
                  <a:pt x="1593880" y="570702"/>
                  <a:pt x="1593880" y="557908"/>
                </a:cubicBezTo>
                <a:cubicBezTo>
                  <a:pt x="1593880" y="545114"/>
                  <a:pt x="1604254" y="534743"/>
                  <a:pt x="1617050" y="534743"/>
                </a:cubicBezTo>
                <a:close/>
                <a:moveTo>
                  <a:pt x="1439966" y="534743"/>
                </a:moveTo>
                <a:cubicBezTo>
                  <a:pt x="1452759" y="534743"/>
                  <a:pt x="1463130" y="545115"/>
                  <a:pt x="1463130" y="557908"/>
                </a:cubicBezTo>
                <a:cubicBezTo>
                  <a:pt x="1463130" y="570702"/>
                  <a:pt x="1452759" y="581074"/>
                  <a:pt x="1439966" y="581074"/>
                </a:cubicBezTo>
                <a:cubicBezTo>
                  <a:pt x="1427171" y="581074"/>
                  <a:pt x="1416800" y="570702"/>
                  <a:pt x="1416800" y="557908"/>
                </a:cubicBezTo>
                <a:cubicBezTo>
                  <a:pt x="1416800" y="545115"/>
                  <a:pt x="1427171" y="534743"/>
                  <a:pt x="1439966" y="534743"/>
                </a:cubicBezTo>
                <a:close/>
                <a:moveTo>
                  <a:pt x="1262867" y="534743"/>
                </a:moveTo>
                <a:cubicBezTo>
                  <a:pt x="1275660" y="534743"/>
                  <a:pt x="1286033" y="545115"/>
                  <a:pt x="1286033" y="557908"/>
                </a:cubicBezTo>
                <a:cubicBezTo>
                  <a:pt x="1286033" y="570702"/>
                  <a:pt x="1275660" y="581074"/>
                  <a:pt x="1262867" y="581074"/>
                </a:cubicBezTo>
                <a:cubicBezTo>
                  <a:pt x="1250072" y="581074"/>
                  <a:pt x="1239702" y="570702"/>
                  <a:pt x="1239702" y="557908"/>
                </a:cubicBezTo>
                <a:cubicBezTo>
                  <a:pt x="1239702" y="545115"/>
                  <a:pt x="1250072" y="534743"/>
                  <a:pt x="1262867" y="534743"/>
                </a:cubicBezTo>
                <a:close/>
                <a:moveTo>
                  <a:pt x="1085774" y="534743"/>
                </a:moveTo>
                <a:cubicBezTo>
                  <a:pt x="1098571" y="534743"/>
                  <a:pt x="1108943" y="545115"/>
                  <a:pt x="1108943" y="557908"/>
                </a:cubicBezTo>
                <a:cubicBezTo>
                  <a:pt x="1108943" y="570702"/>
                  <a:pt x="1098571" y="581074"/>
                  <a:pt x="1085774" y="581074"/>
                </a:cubicBezTo>
                <a:cubicBezTo>
                  <a:pt x="1072978" y="581074"/>
                  <a:pt x="1062601" y="570702"/>
                  <a:pt x="1062601" y="557908"/>
                </a:cubicBezTo>
                <a:cubicBezTo>
                  <a:pt x="1062601" y="545115"/>
                  <a:pt x="1072978" y="534743"/>
                  <a:pt x="1085774" y="534743"/>
                </a:cubicBezTo>
                <a:close/>
                <a:moveTo>
                  <a:pt x="2677052" y="534738"/>
                </a:moveTo>
                <a:cubicBezTo>
                  <a:pt x="2689846" y="534738"/>
                  <a:pt x="2700218" y="545109"/>
                  <a:pt x="2700218" y="557903"/>
                </a:cubicBezTo>
                <a:cubicBezTo>
                  <a:pt x="2700218" y="570697"/>
                  <a:pt x="2689846" y="581069"/>
                  <a:pt x="2677052" y="581069"/>
                </a:cubicBezTo>
                <a:cubicBezTo>
                  <a:pt x="2664258" y="581069"/>
                  <a:pt x="2653886" y="570697"/>
                  <a:pt x="2653886" y="557903"/>
                </a:cubicBezTo>
                <a:cubicBezTo>
                  <a:pt x="2653886" y="545109"/>
                  <a:pt x="2664258" y="534738"/>
                  <a:pt x="2677052" y="534738"/>
                </a:cubicBezTo>
                <a:close/>
                <a:moveTo>
                  <a:pt x="2499953" y="534738"/>
                </a:moveTo>
                <a:cubicBezTo>
                  <a:pt x="2512747" y="534738"/>
                  <a:pt x="2523119" y="545109"/>
                  <a:pt x="2523119" y="557903"/>
                </a:cubicBezTo>
                <a:cubicBezTo>
                  <a:pt x="2523119" y="570697"/>
                  <a:pt x="2512747" y="581069"/>
                  <a:pt x="2499953" y="581069"/>
                </a:cubicBezTo>
                <a:cubicBezTo>
                  <a:pt x="2487159" y="581069"/>
                  <a:pt x="2476787" y="570697"/>
                  <a:pt x="2476787" y="557903"/>
                </a:cubicBezTo>
                <a:cubicBezTo>
                  <a:pt x="2476787" y="545109"/>
                  <a:pt x="2487159" y="534738"/>
                  <a:pt x="2499953" y="534738"/>
                </a:cubicBezTo>
                <a:close/>
                <a:moveTo>
                  <a:pt x="2322855" y="534738"/>
                </a:moveTo>
                <a:cubicBezTo>
                  <a:pt x="2335649" y="534738"/>
                  <a:pt x="2346021" y="545109"/>
                  <a:pt x="2346021" y="557903"/>
                </a:cubicBezTo>
                <a:cubicBezTo>
                  <a:pt x="2346021" y="570697"/>
                  <a:pt x="2335649" y="581069"/>
                  <a:pt x="2322855" y="581069"/>
                </a:cubicBezTo>
                <a:cubicBezTo>
                  <a:pt x="2310061" y="581069"/>
                  <a:pt x="2299689" y="570697"/>
                  <a:pt x="2299689" y="557903"/>
                </a:cubicBezTo>
                <a:cubicBezTo>
                  <a:pt x="2299689" y="545109"/>
                  <a:pt x="2310061" y="534738"/>
                  <a:pt x="2322855" y="534738"/>
                </a:cubicBezTo>
                <a:close/>
                <a:moveTo>
                  <a:pt x="2145756" y="534738"/>
                </a:moveTo>
                <a:cubicBezTo>
                  <a:pt x="2158550" y="534738"/>
                  <a:pt x="2168922" y="545110"/>
                  <a:pt x="2168922" y="557903"/>
                </a:cubicBezTo>
                <a:cubicBezTo>
                  <a:pt x="2168922" y="570697"/>
                  <a:pt x="2158550" y="581069"/>
                  <a:pt x="2145756" y="581069"/>
                </a:cubicBezTo>
                <a:cubicBezTo>
                  <a:pt x="2132962" y="581069"/>
                  <a:pt x="2122590" y="570697"/>
                  <a:pt x="2122590" y="557903"/>
                </a:cubicBezTo>
                <a:cubicBezTo>
                  <a:pt x="2122590" y="545110"/>
                  <a:pt x="2132962" y="534738"/>
                  <a:pt x="2145756" y="534738"/>
                </a:cubicBezTo>
                <a:close/>
                <a:moveTo>
                  <a:pt x="1968657" y="534738"/>
                </a:moveTo>
                <a:cubicBezTo>
                  <a:pt x="1981451" y="534738"/>
                  <a:pt x="1991823" y="545110"/>
                  <a:pt x="1991823" y="557903"/>
                </a:cubicBezTo>
                <a:cubicBezTo>
                  <a:pt x="1991823" y="570697"/>
                  <a:pt x="1981451" y="581069"/>
                  <a:pt x="1968657" y="581069"/>
                </a:cubicBezTo>
                <a:cubicBezTo>
                  <a:pt x="1955863" y="581069"/>
                  <a:pt x="1945491" y="570697"/>
                  <a:pt x="1945491" y="557903"/>
                </a:cubicBezTo>
                <a:cubicBezTo>
                  <a:pt x="1945491" y="545110"/>
                  <a:pt x="1955863" y="534738"/>
                  <a:pt x="1968657" y="534738"/>
                </a:cubicBezTo>
                <a:close/>
                <a:moveTo>
                  <a:pt x="1791558" y="534738"/>
                </a:moveTo>
                <a:cubicBezTo>
                  <a:pt x="1804352" y="534738"/>
                  <a:pt x="1814724" y="545110"/>
                  <a:pt x="1814724" y="557904"/>
                </a:cubicBezTo>
                <a:cubicBezTo>
                  <a:pt x="1814724" y="570697"/>
                  <a:pt x="1804352" y="581069"/>
                  <a:pt x="1791558" y="581069"/>
                </a:cubicBezTo>
                <a:cubicBezTo>
                  <a:pt x="1778764" y="581069"/>
                  <a:pt x="1768392" y="570697"/>
                  <a:pt x="1768392" y="557904"/>
                </a:cubicBezTo>
                <a:cubicBezTo>
                  <a:pt x="1768392" y="545110"/>
                  <a:pt x="1778764" y="534738"/>
                  <a:pt x="1791558" y="534738"/>
                </a:cubicBezTo>
                <a:close/>
                <a:moveTo>
                  <a:pt x="3385444" y="534737"/>
                </a:moveTo>
                <a:cubicBezTo>
                  <a:pt x="3398238" y="534737"/>
                  <a:pt x="3408610" y="545109"/>
                  <a:pt x="3408610" y="557903"/>
                </a:cubicBezTo>
                <a:cubicBezTo>
                  <a:pt x="3408610" y="570697"/>
                  <a:pt x="3398238" y="581069"/>
                  <a:pt x="3385444" y="581069"/>
                </a:cubicBezTo>
                <a:cubicBezTo>
                  <a:pt x="3372650" y="581069"/>
                  <a:pt x="3362278" y="570697"/>
                  <a:pt x="3362278" y="557903"/>
                </a:cubicBezTo>
                <a:cubicBezTo>
                  <a:pt x="3362278" y="545109"/>
                  <a:pt x="3372650" y="534737"/>
                  <a:pt x="3385444" y="534737"/>
                </a:cubicBezTo>
                <a:close/>
                <a:moveTo>
                  <a:pt x="3208349" y="534737"/>
                </a:moveTo>
                <a:cubicBezTo>
                  <a:pt x="3221143" y="534737"/>
                  <a:pt x="3231515" y="545109"/>
                  <a:pt x="3231515" y="557903"/>
                </a:cubicBezTo>
                <a:cubicBezTo>
                  <a:pt x="3231515" y="570697"/>
                  <a:pt x="3221143" y="581069"/>
                  <a:pt x="3208349" y="581069"/>
                </a:cubicBezTo>
                <a:cubicBezTo>
                  <a:pt x="3195555" y="581069"/>
                  <a:pt x="3185183" y="570697"/>
                  <a:pt x="3185183" y="557903"/>
                </a:cubicBezTo>
                <a:cubicBezTo>
                  <a:pt x="3185183" y="545109"/>
                  <a:pt x="3195555" y="534737"/>
                  <a:pt x="3208349" y="534737"/>
                </a:cubicBezTo>
                <a:close/>
                <a:moveTo>
                  <a:pt x="3031250" y="534737"/>
                </a:moveTo>
                <a:cubicBezTo>
                  <a:pt x="3044044" y="534737"/>
                  <a:pt x="3054416" y="545109"/>
                  <a:pt x="3054416" y="557903"/>
                </a:cubicBezTo>
                <a:cubicBezTo>
                  <a:pt x="3054416" y="570697"/>
                  <a:pt x="3044044" y="581069"/>
                  <a:pt x="3031250" y="581069"/>
                </a:cubicBezTo>
                <a:cubicBezTo>
                  <a:pt x="3018456" y="581069"/>
                  <a:pt x="3008084" y="570697"/>
                  <a:pt x="3008084" y="557903"/>
                </a:cubicBezTo>
                <a:cubicBezTo>
                  <a:pt x="3008084" y="545109"/>
                  <a:pt x="3018456" y="534737"/>
                  <a:pt x="3031250" y="534737"/>
                </a:cubicBezTo>
                <a:close/>
                <a:moveTo>
                  <a:pt x="2854151" y="534737"/>
                </a:moveTo>
                <a:cubicBezTo>
                  <a:pt x="2866945" y="534737"/>
                  <a:pt x="2877317" y="545109"/>
                  <a:pt x="2877317" y="557903"/>
                </a:cubicBezTo>
                <a:cubicBezTo>
                  <a:pt x="2877317" y="570697"/>
                  <a:pt x="2866945" y="581069"/>
                  <a:pt x="2854151" y="581069"/>
                </a:cubicBezTo>
                <a:cubicBezTo>
                  <a:pt x="2841357" y="581069"/>
                  <a:pt x="2830985" y="570697"/>
                  <a:pt x="2830985" y="557903"/>
                </a:cubicBezTo>
                <a:cubicBezTo>
                  <a:pt x="2830985" y="545109"/>
                  <a:pt x="2841357" y="534737"/>
                  <a:pt x="2854151" y="534737"/>
                </a:cubicBezTo>
                <a:close/>
                <a:moveTo>
                  <a:pt x="25240" y="363380"/>
                </a:moveTo>
                <a:cubicBezTo>
                  <a:pt x="38034" y="363380"/>
                  <a:pt x="48406" y="373751"/>
                  <a:pt x="48406" y="386546"/>
                </a:cubicBezTo>
                <a:cubicBezTo>
                  <a:pt x="48406" y="399339"/>
                  <a:pt x="38034" y="409711"/>
                  <a:pt x="25240" y="409711"/>
                </a:cubicBezTo>
                <a:cubicBezTo>
                  <a:pt x="12446" y="409711"/>
                  <a:pt x="2074" y="399339"/>
                  <a:pt x="2074" y="386546"/>
                </a:cubicBezTo>
                <a:cubicBezTo>
                  <a:pt x="2074" y="373751"/>
                  <a:pt x="12446" y="363380"/>
                  <a:pt x="25240" y="363380"/>
                </a:cubicBezTo>
                <a:close/>
                <a:moveTo>
                  <a:pt x="1087839" y="363380"/>
                </a:moveTo>
                <a:cubicBezTo>
                  <a:pt x="1100636" y="363380"/>
                  <a:pt x="1111008" y="373751"/>
                  <a:pt x="1111008" y="386545"/>
                </a:cubicBezTo>
                <a:cubicBezTo>
                  <a:pt x="1111008" y="399339"/>
                  <a:pt x="1100636" y="409711"/>
                  <a:pt x="1087839" y="409711"/>
                </a:cubicBezTo>
                <a:cubicBezTo>
                  <a:pt x="1075042" y="409711"/>
                  <a:pt x="1064669" y="399339"/>
                  <a:pt x="1064669" y="386545"/>
                </a:cubicBezTo>
                <a:cubicBezTo>
                  <a:pt x="1064669" y="373751"/>
                  <a:pt x="1075042" y="363380"/>
                  <a:pt x="1087839" y="363380"/>
                </a:cubicBezTo>
                <a:close/>
                <a:moveTo>
                  <a:pt x="910739" y="363380"/>
                </a:moveTo>
                <a:cubicBezTo>
                  <a:pt x="923530" y="363380"/>
                  <a:pt x="933902" y="373751"/>
                  <a:pt x="933902" y="386545"/>
                </a:cubicBezTo>
                <a:cubicBezTo>
                  <a:pt x="933902" y="399339"/>
                  <a:pt x="923530" y="409711"/>
                  <a:pt x="910739" y="409711"/>
                </a:cubicBezTo>
                <a:cubicBezTo>
                  <a:pt x="897940" y="409711"/>
                  <a:pt x="887573" y="399339"/>
                  <a:pt x="887573" y="386545"/>
                </a:cubicBezTo>
                <a:cubicBezTo>
                  <a:pt x="887573" y="373751"/>
                  <a:pt x="897940" y="363380"/>
                  <a:pt x="910739" y="363380"/>
                </a:cubicBezTo>
                <a:close/>
                <a:moveTo>
                  <a:pt x="733641" y="363380"/>
                </a:moveTo>
                <a:cubicBezTo>
                  <a:pt x="746435" y="363380"/>
                  <a:pt x="756807" y="373751"/>
                  <a:pt x="756807" y="386545"/>
                </a:cubicBezTo>
                <a:cubicBezTo>
                  <a:pt x="756807" y="399339"/>
                  <a:pt x="746435" y="409711"/>
                  <a:pt x="733641" y="409711"/>
                </a:cubicBezTo>
                <a:cubicBezTo>
                  <a:pt x="720846" y="409711"/>
                  <a:pt x="710474" y="399339"/>
                  <a:pt x="710474" y="386545"/>
                </a:cubicBezTo>
                <a:cubicBezTo>
                  <a:pt x="710474" y="373751"/>
                  <a:pt x="720846" y="363380"/>
                  <a:pt x="733641" y="363380"/>
                </a:cubicBezTo>
                <a:close/>
                <a:moveTo>
                  <a:pt x="556538" y="363380"/>
                </a:moveTo>
                <a:cubicBezTo>
                  <a:pt x="569332" y="363380"/>
                  <a:pt x="579704" y="373751"/>
                  <a:pt x="579704" y="386546"/>
                </a:cubicBezTo>
                <a:cubicBezTo>
                  <a:pt x="579704" y="399339"/>
                  <a:pt x="569332" y="409711"/>
                  <a:pt x="556538" y="409711"/>
                </a:cubicBezTo>
                <a:cubicBezTo>
                  <a:pt x="543744" y="409711"/>
                  <a:pt x="533372" y="399339"/>
                  <a:pt x="533372" y="386546"/>
                </a:cubicBezTo>
                <a:cubicBezTo>
                  <a:pt x="533372" y="373751"/>
                  <a:pt x="543744" y="363380"/>
                  <a:pt x="556538" y="363380"/>
                </a:cubicBezTo>
                <a:close/>
                <a:moveTo>
                  <a:pt x="379441" y="363380"/>
                </a:moveTo>
                <a:cubicBezTo>
                  <a:pt x="392236" y="363380"/>
                  <a:pt x="402607" y="373751"/>
                  <a:pt x="402607" y="386546"/>
                </a:cubicBezTo>
                <a:cubicBezTo>
                  <a:pt x="402607" y="399339"/>
                  <a:pt x="392236" y="409711"/>
                  <a:pt x="379441" y="409711"/>
                </a:cubicBezTo>
                <a:cubicBezTo>
                  <a:pt x="366647" y="409711"/>
                  <a:pt x="356274" y="399339"/>
                  <a:pt x="356274" y="386546"/>
                </a:cubicBezTo>
                <a:cubicBezTo>
                  <a:pt x="356274" y="373751"/>
                  <a:pt x="366647" y="363380"/>
                  <a:pt x="379441" y="363380"/>
                </a:cubicBezTo>
                <a:close/>
                <a:moveTo>
                  <a:pt x="202338" y="363380"/>
                </a:moveTo>
                <a:cubicBezTo>
                  <a:pt x="215132" y="363380"/>
                  <a:pt x="225504" y="373751"/>
                  <a:pt x="225504" y="386546"/>
                </a:cubicBezTo>
                <a:cubicBezTo>
                  <a:pt x="225504" y="399339"/>
                  <a:pt x="215132" y="409711"/>
                  <a:pt x="202338" y="409711"/>
                </a:cubicBezTo>
                <a:cubicBezTo>
                  <a:pt x="189544" y="409711"/>
                  <a:pt x="179172" y="399339"/>
                  <a:pt x="179172" y="386546"/>
                </a:cubicBezTo>
                <a:cubicBezTo>
                  <a:pt x="179172" y="373751"/>
                  <a:pt x="189544" y="363380"/>
                  <a:pt x="202338" y="363380"/>
                </a:cubicBezTo>
                <a:close/>
                <a:moveTo>
                  <a:pt x="1619116" y="363380"/>
                </a:moveTo>
                <a:cubicBezTo>
                  <a:pt x="1631914" y="363380"/>
                  <a:pt x="1642289" y="373751"/>
                  <a:pt x="1642289" y="386545"/>
                </a:cubicBezTo>
                <a:cubicBezTo>
                  <a:pt x="1642289" y="399339"/>
                  <a:pt x="1631914" y="409711"/>
                  <a:pt x="1619116" y="409711"/>
                </a:cubicBezTo>
                <a:cubicBezTo>
                  <a:pt x="1606319" y="409711"/>
                  <a:pt x="1595945" y="399339"/>
                  <a:pt x="1595945" y="386545"/>
                </a:cubicBezTo>
                <a:cubicBezTo>
                  <a:pt x="1595945" y="373751"/>
                  <a:pt x="1606319" y="363380"/>
                  <a:pt x="1619116" y="363380"/>
                </a:cubicBezTo>
                <a:close/>
                <a:moveTo>
                  <a:pt x="1442029" y="363380"/>
                </a:moveTo>
                <a:cubicBezTo>
                  <a:pt x="1454823" y="363380"/>
                  <a:pt x="1465195" y="373751"/>
                  <a:pt x="1465195" y="386545"/>
                </a:cubicBezTo>
                <a:cubicBezTo>
                  <a:pt x="1465195" y="399339"/>
                  <a:pt x="1454823" y="409711"/>
                  <a:pt x="1442029" y="409711"/>
                </a:cubicBezTo>
                <a:cubicBezTo>
                  <a:pt x="1429236" y="409711"/>
                  <a:pt x="1418864" y="399339"/>
                  <a:pt x="1418864" y="386545"/>
                </a:cubicBezTo>
                <a:cubicBezTo>
                  <a:pt x="1418864" y="373751"/>
                  <a:pt x="1429236" y="363380"/>
                  <a:pt x="1442029" y="363380"/>
                </a:cubicBezTo>
                <a:close/>
                <a:moveTo>
                  <a:pt x="1264930" y="363380"/>
                </a:moveTo>
                <a:cubicBezTo>
                  <a:pt x="1277725" y="363380"/>
                  <a:pt x="1288096" y="373751"/>
                  <a:pt x="1288096" y="386545"/>
                </a:cubicBezTo>
                <a:cubicBezTo>
                  <a:pt x="1288096" y="399339"/>
                  <a:pt x="1277725" y="409711"/>
                  <a:pt x="1264930" y="409711"/>
                </a:cubicBezTo>
                <a:cubicBezTo>
                  <a:pt x="1252136" y="409711"/>
                  <a:pt x="1241764" y="399339"/>
                  <a:pt x="1241764" y="386545"/>
                </a:cubicBezTo>
                <a:cubicBezTo>
                  <a:pt x="1241764" y="373751"/>
                  <a:pt x="1252136" y="363380"/>
                  <a:pt x="1264930" y="363380"/>
                </a:cubicBezTo>
                <a:close/>
                <a:moveTo>
                  <a:pt x="1793622" y="363374"/>
                </a:moveTo>
                <a:cubicBezTo>
                  <a:pt x="1806416" y="363374"/>
                  <a:pt x="1816788" y="373746"/>
                  <a:pt x="1816788" y="386540"/>
                </a:cubicBezTo>
                <a:cubicBezTo>
                  <a:pt x="1816788" y="399335"/>
                  <a:pt x="1806416" y="409706"/>
                  <a:pt x="1793622" y="409706"/>
                </a:cubicBezTo>
                <a:cubicBezTo>
                  <a:pt x="1780828" y="409706"/>
                  <a:pt x="1770456" y="399335"/>
                  <a:pt x="1770456" y="386540"/>
                </a:cubicBezTo>
                <a:cubicBezTo>
                  <a:pt x="1770456" y="373746"/>
                  <a:pt x="1780828" y="363374"/>
                  <a:pt x="1793622" y="363374"/>
                </a:cubicBezTo>
                <a:close/>
                <a:moveTo>
                  <a:pt x="2856216" y="363374"/>
                </a:moveTo>
                <a:cubicBezTo>
                  <a:pt x="2869010" y="363374"/>
                  <a:pt x="2879382" y="373746"/>
                  <a:pt x="2879382" y="386540"/>
                </a:cubicBezTo>
                <a:cubicBezTo>
                  <a:pt x="2879382" y="399334"/>
                  <a:pt x="2869010" y="409705"/>
                  <a:pt x="2856216" y="409705"/>
                </a:cubicBezTo>
                <a:cubicBezTo>
                  <a:pt x="2843422" y="409705"/>
                  <a:pt x="2833050" y="399334"/>
                  <a:pt x="2833050" y="386540"/>
                </a:cubicBezTo>
                <a:cubicBezTo>
                  <a:pt x="2833050" y="373746"/>
                  <a:pt x="2843422" y="363374"/>
                  <a:pt x="2856216" y="363374"/>
                </a:cubicBezTo>
                <a:close/>
                <a:moveTo>
                  <a:pt x="2679117" y="363374"/>
                </a:moveTo>
                <a:cubicBezTo>
                  <a:pt x="2691911" y="363374"/>
                  <a:pt x="2702283" y="373746"/>
                  <a:pt x="2702283" y="386540"/>
                </a:cubicBezTo>
                <a:cubicBezTo>
                  <a:pt x="2702283" y="399334"/>
                  <a:pt x="2691911" y="409705"/>
                  <a:pt x="2679117" y="409705"/>
                </a:cubicBezTo>
                <a:cubicBezTo>
                  <a:pt x="2666323" y="409705"/>
                  <a:pt x="2655951" y="399334"/>
                  <a:pt x="2655951" y="386540"/>
                </a:cubicBezTo>
                <a:cubicBezTo>
                  <a:pt x="2655951" y="373746"/>
                  <a:pt x="2666323" y="363374"/>
                  <a:pt x="2679117" y="363374"/>
                </a:cubicBezTo>
                <a:close/>
                <a:moveTo>
                  <a:pt x="2502018" y="363374"/>
                </a:moveTo>
                <a:cubicBezTo>
                  <a:pt x="2514812" y="363374"/>
                  <a:pt x="2525184" y="373746"/>
                  <a:pt x="2525184" y="386540"/>
                </a:cubicBezTo>
                <a:cubicBezTo>
                  <a:pt x="2525184" y="399334"/>
                  <a:pt x="2514812" y="409706"/>
                  <a:pt x="2502018" y="409706"/>
                </a:cubicBezTo>
                <a:cubicBezTo>
                  <a:pt x="2489224" y="409706"/>
                  <a:pt x="2478852" y="399334"/>
                  <a:pt x="2478852" y="386540"/>
                </a:cubicBezTo>
                <a:cubicBezTo>
                  <a:pt x="2478852" y="373746"/>
                  <a:pt x="2489224" y="363374"/>
                  <a:pt x="2502018" y="363374"/>
                </a:cubicBezTo>
                <a:close/>
                <a:moveTo>
                  <a:pt x="2324919" y="363374"/>
                </a:moveTo>
                <a:cubicBezTo>
                  <a:pt x="2337713" y="363374"/>
                  <a:pt x="2348085" y="373746"/>
                  <a:pt x="2348085" y="386540"/>
                </a:cubicBezTo>
                <a:cubicBezTo>
                  <a:pt x="2348085" y="399334"/>
                  <a:pt x="2337713" y="409706"/>
                  <a:pt x="2324919" y="409706"/>
                </a:cubicBezTo>
                <a:cubicBezTo>
                  <a:pt x="2312125" y="409706"/>
                  <a:pt x="2301753" y="399334"/>
                  <a:pt x="2301753" y="386540"/>
                </a:cubicBezTo>
                <a:cubicBezTo>
                  <a:pt x="2301753" y="373746"/>
                  <a:pt x="2312125" y="363374"/>
                  <a:pt x="2324919" y="363374"/>
                </a:cubicBezTo>
                <a:close/>
                <a:moveTo>
                  <a:pt x="2147820" y="363374"/>
                </a:moveTo>
                <a:cubicBezTo>
                  <a:pt x="2160614" y="363374"/>
                  <a:pt x="2170986" y="373746"/>
                  <a:pt x="2170986" y="386540"/>
                </a:cubicBezTo>
                <a:cubicBezTo>
                  <a:pt x="2170986" y="399335"/>
                  <a:pt x="2160614" y="409706"/>
                  <a:pt x="2147820" y="409706"/>
                </a:cubicBezTo>
                <a:cubicBezTo>
                  <a:pt x="2135026" y="409706"/>
                  <a:pt x="2124654" y="399335"/>
                  <a:pt x="2124654" y="386540"/>
                </a:cubicBezTo>
                <a:cubicBezTo>
                  <a:pt x="2124654" y="373746"/>
                  <a:pt x="2135026" y="363374"/>
                  <a:pt x="2147820" y="363374"/>
                </a:cubicBezTo>
                <a:close/>
                <a:moveTo>
                  <a:pt x="1970721" y="363374"/>
                </a:moveTo>
                <a:cubicBezTo>
                  <a:pt x="1983515" y="363374"/>
                  <a:pt x="1993887" y="373746"/>
                  <a:pt x="1993887" y="386540"/>
                </a:cubicBezTo>
                <a:cubicBezTo>
                  <a:pt x="1993887" y="399335"/>
                  <a:pt x="1983515" y="409706"/>
                  <a:pt x="1970721" y="409706"/>
                </a:cubicBezTo>
                <a:cubicBezTo>
                  <a:pt x="1957927" y="409706"/>
                  <a:pt x="1947555" y="399335"/>
                  <a:pt x="1947555" y="386540"/>
                </a:cubicBezTo>
                <a:cubicBezTo>
                  <a:pt x="1947555" y="373746"/>
                  <a:pt x="1957927" y="363374"/>
                  <a:pt x="1970721" y="363374"/>
                </a:cubicBezTo>
                <a:close/>
                <a:moveTo>
                  <a:pt x="3387508" y="363374"/>
                </a:moveTo>
                <a:cubicBezTo>
                  <a:pt x="3400302" y="363374"/>
                  <a:pt x="3410674" y="373746"/>
                  <a:pt x="3410674" y="386540"/>
                </a:cubicBezTo>
                <a:cubicBezTo>
                  <a:pt x="3410674" y="399334"/>
                  <a:pt x="3400302" y="409705"/>
                  <a:pt x="3387508" y="409705"/>
                </a:cubicBezTo>
                <a:cubicBezTo>
                  <a:pt x="3374714" y="409705"/>
                  <a:pt x="3364342" y="399334"/>
                  <a:pt x="3364342" y="386540"/>
                </a:cubicBezTo>
                <a:cubicBezTo>
                  <a:pt x="3364342" y="373746"/>
                  <a:pt x="3374714" y="363374"/>
                  <a:pt x="3387508" y="363374"/>
                </a:cubicBezTo>
                <a:close/>
                <a:moveTo>
                  <a:pt x="3210413" y="363374"/>
                </a:moveTo>
                <a:cubicBezTo>
                  <a:pt x="3223207" y="363374"/>
                  <a:pt x="3233579" y="373746"/>
                  <a:pt x="3233579" y="386540"/>
                </a:cubicBezTo>
                <a:cubicBezTo>
                  <a:pt x="3233579" y="399334"/>
                  <a:pt x="3223207" y="409705"/>
                  <a:pt x="3210413" y="409705"/>
                </a:cubicBezTo>
                <a:cubicBezTo>
                  <a:pt x="3197619" y="409705"/>
                  <a:pt x="3187247" y="399334"/>
                  <a:pt x="3187247" y="386540"/>
                </a:cubicBezTo>
                <a:cubicBezTo>
                  <a:pt x="3187247" y="373746"/>
                  <a:pt x="3197619" y="363374"/>
                  <a:pt x="3210413" y="363374"/>
                </a:cubicBezTo>
                <a:close/>
                <a:moveTo>
                  <a:pt x="3033314" y="363374"/>
                </a:moveTo>
                <a:cubicBezTo>
                  <a:pt x="3046108" y="363374"/>
                  <a:pt x="3056480" y="373746"/>
                  <a:pt x="3056480" y="386540"/>
                </a:cubicBezTo>
                <a:cubicBezTo>
                  <a:pt x="3056480" y="399334"/>
                  <a:pt x="3046108" y="409705"/>
                  <a:pt x="3033314" y="409705"/>
                </a:cubicBezTo>
                <a:cubicBezTo>
                  <a:pt x="3020520" y="409705"/>
                  <a:pt x="3010148" y="399334"/>
                  <a:pt x="3010148" y="386540"/>
                </a:cubicBezTo>
                <a:cubicBezTo>
                  <a:pt x="3010148" y="373746"/>
                  <a:pt x="3020520" y="363374"/>
                  <a:pt x="3033314" y="363374"/>
                </a:cubicBezTo>
                <a:close/>
                <a:moveTo>
                  <a:pt x="25240" y="171368"/>
                </a:moveTo>
                <a:cubicBezTo>
                  <a:pt x="38034" y="171368"/>
                  <a:pt x="48406" y="181740"/>
                  <a:pt x="48406" y="194534"/>
                </a:cubicBezTo>
                <a:cubicBezTo>
                  <a:pt x="48406" y="207328"/>
                  <a:pt x="38034" y="217700"/>
                  <a:pt x="25240" y="217700"/>
                </a:cubicBezTo>
                <a:cubicBezTo>
                  <a:pt x="12446" y="217700"/>
                  <a:pt x="2074" y="207328"/>
                  <a:pt x="2074" y="194534"/>
                </a:cubicBezTo>
                <a:cubicBezTo>
                  <a:pt x="2074" y="181740"/>
                  <a:pt x="12446" y="171368"/>
                  <a:pt x="25240" y="171368"/>
                </a:cubicBezTo>
                <a:close/>
                <a:moveTo>
                  <a:pt x="379441" y="171368"/>
                </a:moveTo>
                <a:cubicBezTo>
                  <a:pt x="392237" y="171368"/>
                  <a:pt x="402607" y="181740"/>
                  <a:pt x="402607" y="194534"/>
                </a:cubicBezTo>
                <a:cubicBezTo>
                  <a:pt x="402607" y="207328"/>
                  <a:pt x="392237" y="217700"/>
                  <a:pt x="379441" y="217700"/>
                </a:cubicBezTo>
                <a:cubicBezTo>
                  <a:pt x="366647" y="217700"/>
                  <a:pt x="356275" y="207328"/>
                  <a:pt x="356275" y="194534"/>
                </a:cubicBezTo>
                <a:cubicBezTo>
                  <a:pt x="356275" y="181740"/>
                  <a:pt x="366647" y="171368"/>
                  <a:pt x="379441" y="171368"/>
                </a:cubicBezTo>
                <a:close/>
                <a:moveTo>
                  <a:pt x="202338" y="171368"/>
                </a:moveTo>
                <a:cubicBezTo>
                  <a:pt x="215132" y="171368"/>
                  <a:pt x="225504" y="181740"/>
                  <a:pt x="225504" y="194534"/>
                </a:cubicBezTo>
                <a:cubicBezTo>
                  <a:pt x="225504" y="207328"/>
                  <a:pt x="215132" y="217700"/>
                  <a:pt x="202338" y="217700"/>
                </a:cubicBezTo>
                <a:cubicBezTo>
                  <a:pt x="189544" y="217700"/>
                  <a:pt x="179172" y="207328"/>
                  <a:pt x="179172" y="194534"/>
                </a:cubicBezTo>
                <a:cubicBezTo>
                  <a:pt x="179172" y="181740"/>
                  <a:pt x="189544" y="171368"/>
                  <a:pt x="202338" y="171368"/>
                </a:cubicBezTo>
                <a:close/>
                <a:moveTo>
                  <a:pt x="733641" y="171368"/>
                </a:moveTo>
                <a:cubicBezTo>
                  <a:pt x="746436" y="171368"/>
                  <a:pt x="756808" y="181740"/>
                  <a:pt x="756808" y="194534"/>
                </a:cubicBezTo>
                <a:cubicBezTo>
                  <a:pt x="756808" y="207328"/>
                  <a:pt x="746436" y="217700"/>
                  <a:pt x="733641" y="217700"/>
                </a:cubicBezTo>
                <a:cubicBezTo>
                  <a:pt x="720847" y="217700"/>
                  <a:pt x="710475" y="207328"/>
                  <a:pt x="710475" y="194534"/>
                </a:cubicBezTo>
                <a:cubicBezTo>
                  <a:pt x="710475" y="181740"/>
                  <a:pt x="720847" y="171368"/>
                  <a:pt x="733641" y="171368"/>
                </a:cubicBezTo>
                <a:close/>
                <a:moveTo>
                  <a:pt x="556539" y="171368"/>
                </a:moveTo>
                <a:cubicBezTo>
                  <a:pt x="569333" y="171368"/>
                  <a:pt x="579705" y="181740"/>
                  <a:pt x="579705" y="194534"/>
                </a:cubicBezTo>
                <a:cubicBezTo>
                  <a:pt x="579705" y="207328"/>
                  <a:pt x="569333" y="217700"/>
                  <a:pt x="556539" y="217700"/>
                </a:cubicBezTo>
                <a:cubicBezTo>
                  <a:pt x="543744" y="217700"/>
                  <a:pt x="533372" y="207328"/>
                  <a:pt x="533372" y="194534"/>
                </a:cubicBezTo>
                <a:cubicBezTo>
                  <a:pt x="533372" y="181740"/>
                  <a:pt x="543744" y="171368"/>
                  <a:pt x="556539" y="171368"/>
                </a:cubicBezTo>
                <a:close/>
                <a:moveTo>
                  <a:pt x="910739" y="171368"/>
                </a:moveTo>
                <a:cubicBezTo>
                  <a:pt x="923533" y="171368"/>
                  <a:pt x="933902" y="181740"/>
                  <a:pt x="933902" y="194534"/>
                </a:cubicBezTo>
                <a:cubicBezTo>
                  <a:pt x="933902" y="207328"/>
                  <a:pt x="923533" y="217700"/>
                  <a:pt x="910739" y="217700"/>
                </a:cubicBezTo>
                <a:cubicBezTo>
                  <a:pt x="897940" y="217700"/>
                  <a:pt x="887573" y="207328"/>
                  <a:pt x="887573" y="194534"/>
                </a:cubicBezTo>
                <a:cubicBezTo>
                  <a:pt x="887573" y="181740"/>
                  <a:pt x="897940" y="171368"/>
                  <a:pt x="910739" y="171368"/>
                </a:cubicBezTo>
                <a:close/>
                <a:moveTo>
                  <a:pt x="1264931" y="171368"/>
                </a:moveTo>
                <a:cubicBezTo>
                  <a:pt x="1277725" y="171368"/>
                  <a:pt x="1288098" y="181740"/>
                  <a:pt x="1288098" y="194534"/>
                </a:cubicBezTo>
                <a:cubicBezTo>
                  <a:pt x="1288098" y="207328"/>
                  <a:pt x="1277725" y="217699"/>
                  <a:pt x="1264931" y="217699"/>
                </a:cubicBezTo>
                <a:cubicBezTo>
                  <a:pt x="1252136" y="217699"/>
                  <a:pt x="1241764" y="207328"/>
                  <a:pt x="1241764" y="194534"/>
                </a:cubicBezTo>
                <a:cubicBezTo>
                  <a:pt x="1241764" y="181740"/>
                  <a:pt x="1252136" y="171368"/>
                  <a:pt x="1264931" y="171368"/>
                </a:cubicBezTo>
                <a:close/>
                <a:moveTo>
                  <a:pt x="1087840" y="171368"/>
                </a:moveTo>
                <a:cubicBezTo>
                  <a:pt x="1100636" y="171368"/>
                  <a:pt x="1111008" y="181740"/>
                  <a:pt x="1111008" y="194534"/>
                </a:cubicBezTo>
                <a:cubicBezTo>
                  <a:pt x="1111008" y="207328"/>
                  <a:pt x="1100636" y="217700"/>
                  <a:pt x="1087840" y="217700"/>
                </a:cubicBezTo>
                <a:cubicBezTo>
                  <a:pt x="1075042" y="217700"/>
                  <a:pt x="1064669" y="207328"/>
                  <a:pt x="1064669" y="194534"/>
                </a:cubicBezTo>
                <a:cubicBezTo>
                  <a:pt x="1064669" y="181740"/>
                  <a:pt x="1075042" y="171368"/>
                  <a:pt x="1087840" y="171368"/>
                </a:cubicBezTo>
                <a:close/>
                <a:moveTo>
                  <a:pt x="1442030" y="171368"/>
                </a:moveTo>
                <a:cubicBezTo>
                  <a:pt x="1454825" y="171368"/>
                  <a:pt x="1465195" y="181740"/>
                  <a:pt x="1465195" y="194534"/>
                </a:cubicBezTo>
                <a:cubicBezTo>
                  <a:pt x="1465195" y="207328"/>
                  <a:pt x="1454825" y="217699"/>
                  <a:pt x="1442030" y="217699"/>
                </a:cubicBezTo>
                <a:cubicBezTo>
                  <a:pt x="1429236" y="217699"/>
                  <a:pt x="1418865" y="207328"/>
                  <a:pt x="1418865" y="194534"/>
                </a:cubicBezTo>
                <a:cubicBezTo>
                  <a:pt x="1418865" y="181740"/>
                  <a:pt x="1429236" y="171368"/>
                  <a:pt x="1442030" y="171368"/>
                </a:cubicBezTo>
                <a:close/>
                <a:moveTo>
                  <a:pt x="1619116" y="171368"/>
                </a:moveTo>
                <a:cubicBezTo>
                  <a:pt x="1631916" y="171368"/>
                  <a:pt x="1642290" y="181740"/>
                  <a:pt x="1642290" y="194533"/>
                </a:cubicBezTo>
                <a:cubicBezTo>
                  <a:pt x="1642290" y="207327"/>
                  <a:pt x="1631916" y="217699"/>
                  <a:pt x="1619116" y="217699"/>
                </a:cubicBezTo>
                <a:cubicBezTo>
                  <a:pt x="1606319" y="217699"/>
                  <a:pt x="1595945" y="207327"/>
                  <a:pt x="1595945" y="194533"/>
                </a:cubicBezTo>
                <a:cubicBezTo>
                  <a:pt x="1595945" y="181740"/>
                  <a:pt x="1606319" y="171368"/>
                  <a:pt x="1619116" y="171368"/>
                </a:cubicBezTo>
                <a:close/>
                <a:moveTo>
                  <a:pt x="1793622" y="171363"/>
                </a:moveTo>
                <a:cubicBezTo>
                  <a:pt x="1806416" y="171363"/>
                  <a:pt x="1816788" y="181735"/>
                  <a:pt x="1816788" y="194529"/>
                </a:cubicBezTo>
                <a:cubicBezTo>
                  <a:pt x="1816788" y="207323"/>
                  <a:pt x="1806416" y="217695"/>
                  <a:pt x="1793622" y="217695"/>
                </a:cubicBezTo>
                <a:cubicBezTo>
                  <a:pt x="1780828" y="217695"/>
                  <a:pt x="1770456" y="207323"/>
                  <a:pt x="1770456" y="194529"/>
                </a:cubicBezTo>
                <a:cubicBezTo>
                  <a:pt x="1770456" y="181735"/>
                  <a:pt x="1780828" y="171363"/>
                  <a:pt x="1793622" y="171363"/>
                </a:cubicBezTo>
                <a:close/>
                <a:moveTo>
                  <a:pt x="2147820" y="171363"/>
                </a:moveTo>
                <a:cubicBezTo>
                  <a:pt x="2160614" y="171363"/>
                  <a:pt x="2170986" y="181735"/>
                  <a:pt x="2170986" y="194529"/>
                </a:cubicBezTo>
                <a:cubicBezTo>
                  <a:pt x="2170986" y="207323"/>
                  <a:pt x="2160614" y="217695"/>
                  <a:pt x="2147820" y="217695"/>
                </a:cubicBezTo>
                <a:cubicBezTo>
                  <a:pt x="2135026" y="217695"/>
                  <a:pt x="2124654" y="207323"/>
                  <a:pt x="2124654" y="194529"/>
                </a:cubicBezTo>
                <a:cubicBezTo>
                  <a:pt x="2124654" y="181735"/>
                  <a:pt x="2135026" y="171363"/>
                  <a:pt x="2147820" y="171363"/>
                </a:cubicBezTo>
                <a:close/>
                <a:moveTo>
                  <a:pt x="1970721" y="171363"/>
                </a:moveTo>
                <a:cubicBezTo>
                  <a:pt x="1983515" y="171363"/>
                  <a:pt x="1993887" y="181735"/>
                  <a:pt x="1993887" y="194529"/>
                </a:cubicBezTo>
                <a:cubicBezTo>
                  <a:pt x="1993887" y="207323"/>
                  <a:pt x="1983515" y="217695"/>
                  <a:pt x="1970721" y="217695"/>
                </a:cubicBezTo>
                <a:cubicBezTo>
                  <a:pt x="1957927" y="217695"/>
                  <a:pt x="1947555" y="207323"/>
                  <a:pt x="1947555" y="194529"/>
                </a:cubicBezTo>
                <a:cubicBezTo>
                  <a:pt x="1947555" y="181735"/>
                  <a:pt x="1957927" y="171363"/>
                  <a:pt x="1970721" y="171363"/>
                </a:cubicBezTo>
                <a:close/>
                <a:moveTo>
                  <a:pt x="2324919" y="171363"/>
                </a:moveTo>
                <a:cubicBezTo>
                  <a:pt x="2337713" y="171363"/>
                  <a:pt x="2348085" y="181735"/>
                  <a:pt x="2348085" y="194529"/>
                </a:cubicBezTo>
                <a:cubicBezTo>
                  <a:pt x="2348085" y="207323"/>
                  <a:pt x="2337713" y="217695"/>
                  <a:pt x="2324919" y="217695"/>
                </a:cubicBezTo>
                <a:cubicBezTo>
                  <a:pt x="2312125" y="217695"/>
                  <a:pt x="2301753" y="207323"/>
                  <a:pt x="2301753" y="194529"/>
                </a:cubicBezTo>
                <a:cubicBezTo>
                  <a:pt x="2301753" y="181735"/>
                  <a:pt x="2312125" y="171363"/>
                  <a:pt x="2324919" y="171363"/>
                </a:cubicBezTo>
                <a:close/>
                <a:moveTo>
                  <a:pt x="2502018" y="171363"/>
                </a:moveTo>
                <a:cubicBezTo>
                  <a:pt x="2514812" y="171363"/>
                  <a:pt x="2525184" y="181735"/>
                  <a:pt x="2525184" y="194529"/>
                </a:cubicBezTo>
                <a:cubicBezTo>
                  <a:pt x="2525184" y="207323"/>
                  <a:pt x="2514812" y="217695"/>
                  <a:pt x="2502018" y="217695"/>
                </a:cubicBezTo>
                <a:cubicBezTo>
                  <a:pt x="2489224" y="217695"/>
                  <a:pt x="2478852" y="207323"/>
                  <a:pt x="2478852" y="194529"/>
                </a:cubicBezTo>
                <a:cubicBezTo>
                  <a:pt x="2478852" y="181735"/>
                  <a:pt x="2489224" y="171363"/>
                  <a:pt x="2502018" y="171363"/>
                </a:cubicBezTo>
                <a:close/>
                <a:moveTo>
                  <a:pt x="2679117" y="171363"/>
                </a:moveTo>
                <a:cubicBezTo>
                  <a:pt x="2691911" y="171363"/>
                  <a:pt x="2702283" y="181735"/>
                  <a:pt x="2702283" y="194529"/>
                </a:cubicBezTo>
                <a:cubicBezTo>
                  <a:pt x="2702283" y="207323"/>
                  <a:pt x="2691911" y="217695"/>
                  <a:pt x="2679117" y="217695"/>
                </a:cubicBezTo>
                <a:cubicBezTo>
                  <a:pt x="2666323" y="217695"/>
                  <a:pt x="2655951" y="207323"/>
                  <a:pt x="2655951" y="194529"/>
                </a:cubicBezTo>
                <a:cubicBezTo>
                  <a:pt x="2655951" y="181735"/>
                  <a:pt x="2666323" y="171363"/>
                  <a:pt x="2679117" y="171363"/>
                </a:cubicBezTo>
                <a:close/>
                <a:moveTo>
                  <a:pt x="2856216" y="171363"/>
                </a:moveTo>
                <a:cubicBezTo>
                  <a:pt x="2869010" y="171363"/>
                  <a:pt x="2879382" y="181735"/>
                  <a:pt x="2879382" y="194529"/>
                </a:cubicBezTo>
                <a:cubicBezTo>
                  <a:pt x="2879382" y="207323"/>
                  <a:pt x="2869010" y="217695"/>
                  <a:pt x="2856216" y="217695"/>
                </a:cubicBezTo>
                <a:cubicBezTo>
                  <a:pt x="2843422" y="217695"/>
                  <a:pt x="2833050" y="207323"/>
                  <a:pt x="2833050" y="194529"/>
                </a:cubicBezTo>
                <a:cubicBezTo>
                  <a:pt x="2833050" y="181735"/>
                  <a:pt x="2843422" y="171363"/>
                  <a:pt x="2856216" y="171363"/>
                </a:cubicBezTo>
                <a:close/>
                <a:moveTo>
                  <a:pt x="3033314" y="171363"/>
                </a:moveTo>
                <a:cubicBezTo>
                  <a:pt x="3046108" y="171363"/>
                  <a:pt x="3056480" y="181735"/>
                  <a:pt x="3056480" y="194529"/>
                </a:cubicBezTo>
                <a:cubicBezTo>
                  <a:pt x="3056480" y="207323"/>
                  <a:pt x="3046108" y="217695"/>
                  <a:pt x="3033314" y="217695"/>
                </a:cubicBezTo>
                <a:cubicBezTo>
                  <a:pt x="3020520" y="217695"/>
                  <a:pt x="3010148" y="207323"/>
                  <a:pt x="3010148" y="194529"/>
                </a:cubicBezTo>
                <a:cubicBezTo>
                  <a:pt x="3010148" y="181735"/>
                  <a:pt x="3020520" y="171363"/>
                  <a:pt x="3033314" y="171363"/>
                </a:cubicBezTo>
                <a:close/>
                <a:moveTo>
                  <a:pt x="3210413" y="171363"/>
                </a:moveTo>
                <a:cubicBezTo>
                  <a:pt x="3223207" y="171363"/>
                  <a:pt x="3233579" y="181735"/>
                  <a:pt x="3233579" y="194529"/>
                </a:cubicBezTo>
                <a:cubicBezTo>
                  <a:pt x="3233579" y="207323"/>
                  <a:pt x="3223207" y="217695"/>
                  <a:pt x="3210413" y="217695"/>
                </a:cubicBezTo>
                <a:cubicBezTo>
                  <a:pt x="3197619" y="217695"/>
                  <a:pt x="3187247" y="207323"/>
                  <a:pt x="3187247" y="194529"/>
                </a:cubicBezTo>
                <a:cubicBezTo>
                  <a:pt x="3187247" y="181735"/>
                  <a:pt x="3197619" y="171363"/>
                  <a:pt x="3210413" y="171363"/>
                </a:cubicBezTo>
                <a:close/>
                <a:moveTo>
                  <a:pt x="3387508" y="171363"/>
                </a:moveTo>
                <a:cubicBezTo>
                  <a:pt x="3400302" y="171363"/>
                  <a:pt x="3410674" y="181735"/>
                  <a:pt x="3410674" y="194529"/>
                </a:cubicBezTo>
                <a:cubicBezTo>
                  <a:pt x="3410674" y="207323"/>
                  <a:pt x="3400302" y="217695"/>
                  <a:pt x="3387508" y="217695"/>
                </a:cubicBezTo>
                <a:cubicBezTo>
                  <a:pt x="3374714" y="217695"/>
                  <a:pt x="3364342" y="207323"/>
                  <a:pt x="3364342" y="194529"/>
                </a:cubicBezTo>
                <a:cubicBezTo>
                  <a:pt x="3364342" y="181735"/>
                  <a:pt x="3374714" y="171363"/>
                  <a:pt x="3387508" y="171363"/>
                </a:cubicBezTo>
                <a:close/>
                <a:moveTo>
                  <a:pt x="27306" y="5"/>
                </a:moveTo>
                <a:cubicBezTo>
                  <a:pt x="40100" y="5"/>
                  <a:pt x="50472" y="10377"/>
                  <a:pt x="50472" y="23171"/>
                </a:cubicBezTo>
                <a:cubicBezTo>
                  <a:pt x="50472" y="35965"/>
                  <a:pt x="40100" y="46337"/>
                  <a:pt x="27306" y="46337"/>
                </a:cubicBezTo>
                <a:cubicBezTo>
                  <a:pt x="14512" y="46337"/>
                  <a:pt x="4140" y="35965"/>
                  <a:pt x="4140" y="23171"/>
                </a:cubicBezTo>
                <a:cubicBezTo>
                  <a:pt x="4140" y="10377"/>
                  <a:pt x="14512" y="5"/>
                  <a:pt x="27306" y="5"/>
                </a:cubicBezTo>
                <a:close/>
                <a:moveTo>
                  <a:pt x="204404" y="5"/>
                </a:moveTo>
                <a:cubicBezTo>
                  <a:pt x="217198" y="5"/>
                  <a:pt x="227570" y="10377"/>
                  <a:pt x="227570" y="23171"/>
                </a:cubicBezTo>
                <a:cubicBezTo>
                  <a:pt x="227570" y="35965"/>
                  <a:pt x="217198" y="46337"/>
                  <a:pt x="204404" y="46337"/>
                </a:cubicBezTo>
                <a:cubicBezTo>
                  <a:pt x="191610" y="46337"/>
                  <a:pt x="181238" y="35965"/>
                  <a:pt x="181238" y="23171"/>
                </a:cubicBezTo>
                <a:cubicBezTo>
                  <a:pt x="181238" y="10377"/>
                  <a:pt x="191610" y="5"/>
                  <a:pt x="204404" y="5"/>
                </a:cubicBezTo>
                <a:close/>
                <a:moveTo>
                  <a:pt x="381506" y="5"/>
                </a:moveTo>
                <a:cubicBezTo>
                  <a:pt x="394301" y="5"/>
                  <a:pt x="404671" y="10377"/>
                  <a:pt x="404671" y="23171"/>
                </a:cubicBezTo>
                <a:cubicBezTo>
                  <a:pt x="404671" y="35965"/>
                  <a:pt x="394301" y="46337"/>
                  <a:pt x="381506" y="46337"/>
                </a:cubicBezTo>
                <a:cubicBezTo>
                  <a:pt x="368712" y="46337"/>
                  <a:pt x="358339" y="35965"/>
                  <a:pt x="358339" y="23171"/>
                </a:cubicBezTo>
                <a:cubicBezTo>
                  <a:pt x="358339" y="10377"/>
                  <a:pt x="368712" y="5"/>
                  <a:pt x="381506" y="5"/>
                </a:cubicBezTo>
                <a:close/>
                <a:moveTo>
                  <a:pt x="558603" y="5"/>
                </a:moveTo>
                <a:cubicBezTo>
                  <a:pt x="571397" y="5"/>
                  <a:pt x="581770" y="10377"/>
                  <a:pt x="581770" y="23171"/>
                </a:cubicBezTo>
                <a:cubicBezTo>
                  <a:pt x="581770" y="35965"/>
                  <a:pt x="571397" y="46337"/>
                  <a:pt x="558603" y="46337"/>
                </a:cubicBezTo>
                <a:cubicBezTo>
                  <a:pt x="545809" y="46337"/>
                  <a:pt x="535438" y="35965"/>
                  <a:pt x="535438" y="23171"/>
                </a:cubicBezTo>
                <a:cubicBezTo>
                  <a:pt x="535438" y="10377"/>
                  <a:pt x="545809" y="5"/>
                  <a:pt x="558603" y="5"/>
                </a:cubicBezTo>
                <a:close/>
                <a:moveTo>
                  <a:pt x="735706" y="5"/>
                </a:moveTo>
                <a:cubicBezTo>
                  <a:pt x="748500" y="5"/>
                  <a:pt x="758872" y="10377"/>
                  <a:pt x="758872" y="23171"/>
                </a:cubicBezTo>
                <a:cubicBezTo>
                  <a:pt x="758872" y="35965"/>
                  <a:pt x="748500" y="46337"/>
                  <a:pt x="735706" y="46337"/>
                </a:cubicBezTo>
                <a:cubicBezTo>
                  <a:pt x="722912" y="46337"/>
                  <a:pt x="712539" y="35965"/>
                  <a:pt x="712539" y="23171"/>
                </a:cubicBezTo>
                <a:cubicBezTo>
                  <a:pt x="712539" y="10377"/>
                  <a:pt x="722912" y="5"/>
                  <a:pt x="735706" y="5"/>
                </a:cubicBezTo>
                <a:close/>
                <a:moveTo>
                  <a:pt x="912804" y="5"/>
                </a:moveTo>
                <a:cubicBezTo>
                  <a:pt x="925595" y="5"/>
                  <a:pt x="935967" y="10377"/>
                  <a:pt x="935967" y="23171"/>
                </a:cubicBezTo>
                <a:cubicBezTo>
                  <a:pt x="935967" y="35965"/>
                  <a:pt x="925595" y="46337"/>
                  <a:pt x="912804" y="46337"/>
                </a:cubicBezTo>
                <a:cubicBezTo>
                  <a:pt x="900003" y="46337"/>
                  <a:pt x="889637" y="35965"/>
                  <a:pt x="889637" y="23171"/>
                </a:cubicBezTo>
                <a:cubicBezTo>
                  <a:pt x="889637" y="10377"/>
                  <a:pt x="900003" y="5"/>
                  <a:pt x="912804" y="5"/>
                </a:cubicBezTo>
                <a:close/>
                <a:moveTo>
                  <a:pt x="1089905" y="5"/>
                </a:moveTo>
                <a:cubicBezTo>
                  <a:pt x="1102702" y="5"/>
                  <a:pt x="1113073" y="10377"/>
                  <a:pt x="1113073" y="23171"/>
                </a:cubicBezTo>
                <a:cubicBezTo>
                  <a:pt x="1113073" y="35965"/>
                  <a:pt x="1102702" y="46337"/>
                  <a:pt x="1089905" y="46337"/>
                </a:cubicBezTo>
                <a:cubicBezTo>
                  <a:pt x="1077108" y="46337"/>
                  <a:pt x="1066735" y="35965"/>
                  <a:pt x="1066735" y="23171"/>
                </a:cubicBezTo>
                <a:cubicBezTo>
                  <a:pt x="1066735" y="10377"/>
                  <a:pt x="1077108" y="5"/>
                  <a:pt x="1089905" y="5"/>
                </a:cubicBezTo>
                <a:close/>
                <a:moveTo>
                  <a:pt x="1266997" y="5"/>
                </a:moveTo>
                <a:cubicBezTo>
                  <a:pt x="1279791" y="5"/>
                  <a:pt x="1290163" y="10377"/>
                  <a:pt x="1290163" y="23171"/>
                </a:cubicBezTo>
                <a:cubicBezTo>
                  <a:pt x="1290163" y="35965"/>
                  <a:pt x="1279791" y="46337"/>
                  <a:pt x="1266997" y="46337"/>
                </a:cubicBezTo>
                <a:cubicBezTo>
                  <a:pt x="1254201" y="46337"/>
                  <a:pt x="1243831" y="35965"/>
                  <a:pt x="1243831" y="23171"/>
                </a:cubicBezTo>
                <a:cubicBezTo>
                  <a:pt x="1243831" y="10377"/>
                  <a:pt x="1254201" y="5"/>
                  <a:pt x="1266997" y="5"/>
                </a:cubicBezTo>
                <a:close/>
                <a:moveTo>
                  <a:pt x="1444095" y="5"/>
                </a:moveTo>
                <a:cubicBezTo>
                  <a:pt x="1456890" y="5"/>
                  <a:pt x="1467259" y="10377"/>
                  <a:pt x="1467259" y="23171"/>
                </a:cubicBezTo>
                <a:cubicBezTo>
                  <a:pt x="1467259" y="35965"/>
                  <a:pt x="1456890" y="46337"/>
                  <a:pt x="1444095" y="46337"/>
                </a:cubicBezTo>
                <a:cubicBezTo>
                  <a:pt x="1431303" y="46337"/>
                  <a:pt x="1420930" y="35965"/>
                  <a:pt x="1420930" y="23171"/>
                </a:cubicBezTo>
                <a:cubicBezTo>
                  <a:pt x="1420930" y="10377"/>
                  <a:pt x="1431303" y="5"/>
                  <a:pt x="1444095" y="5"/>
                </a:cubicBezTo>
                <a:close/>
                <a:moveTo>
                  <a:pt x="1621182" y="5"/>
                </a:moveTo>
                <a:cubicBezTo>
                  <a:pt x="1633981" y="5"/>
                  <a:pt x="1644355" y="10377"/>
                  <a:pt x="1644355" y="23171"/>
                </a:cubicBezTo>
                <a:cubicBezTo>
                  <a:pt x="1644355" y="35965"/>
                  <a:pt x="1633981" y="46337"/>
                  <a:pt x="1621182" y="46337"/>
                </a:cubicBezTo>
                <a:cubicBezTo>
                  <a:pt x="1608385" y="46337"/>
                  <a:pt x="1598010" y="35965"/>
                  <a:pt x="1598010" y="23171"/>
                </a:cubicBezTo>
                <a:cubicBezTo>
                  <a:pt x="1598010" y="10377"/>
                  <a:pt x="1608385" y="5"/>
                  <a:pt x="1621182" y="5"/>
                </a:cubicBezTo>
                <a:close/>
                <a:moveTo>
                  <a:pt x="1795687" y="1"/>
                </a:moveTo>
                <a:cubicBezTo>
                  <a:pt x="1808481" y="1"/>
                  <a:pt x="1818853" y="10372"/>
                  <a:pt x="1818853" y="23166"/>
                </a:cubicBezTo>
                <a:cubicBezTo>
                  <a:pt x="1818853" y="35960"/>
                  <a:pt x="1808481" y="46332"/>
                  <a:pt x="1795687" y="46332"/>
                </a:cubicBezTo>
                <a:cubicBezTo>
                  <a:pt x="1782893" y="46332"/>
                  <a:pt x="1772521" y="35960"/>
                  <a:pt x="1772521" y="23166"/>
                </a:cubicBezTo>
                <a:cubicBezTo>
                  <a:pt x="1772521" y="10372"/>
                  <a:pt x="1782893" y="1"/>
                  <a:pt x="1795687" y="1"/>
                </a:cubicBezTo>
                <a:close/>
                <a:moveTo>
                  <a:pt x="1972786" y="1"/>
                </a:moveTo>
                <a:cubicBezTo>
                  <a:pt x="1985580" y="1"/>
                  <a:pt x="1995952" y="10372"/>
                  <a:pt x="1995952" y="23166"/>
                </a:cubicBezTo>
                <a:cubicBezTo>
                  <a:pt x="1995952" y="35960"/>
                  <a:pt x="1985580" y="46332"/>
                  <a:pt x="1972786" y="46332"/>
                </a:cubicBezTo>
                <a:cubicBezTo>
                  <a:pt x="1959992" y="46332"/>
                  <a:pt x="1949620" y="35960"/>
                  <a:pt x="1949620" y="23166"/>
                </a:cubicBezTo>
                <a:cubicBezTo>
                  <a:pt x="1949620" y="10372"/>
                  <a:pt x="1959992" y="1"/>
                  <a:pt x="1972786" y="1"/>
                </a:cubicBezTo>
                <a:close/>
                <a:moveTo>
                  <a:pt x="2149884" y="0"/>
                </a:moveTo>
                <a:cubicBezTo>
                  <a:pt x="2162678" y="0"/>
                  <a:pt x="2173050" y="10372"/>
                  <a:pt x="2173050" y="23166"/>
                </a:cubicBezTo>
                <a:cubicBezTo>
                  <a:pt x="2173050" y="35960"/>
                  <a:pt x="2162678" y="46332"/>
                  <a:pt x="2149884" y="46332"/>
                </a:cubicBezTo>
                <a:cubicBezTo>
                  <a:pt x="2137090" y="46332"/>
                  <a:pt x="2126718" y="35960"/>
                  <a:pt x="2126718" y="23166"/>
                </a:cubicBezTo>
                <a:cubicBezTo>
                  <a:pt x="2126718" y="10372"/>
                  <a:pt x="2137090" y="0"/>
                  <a:pt x="2149884" y="0"/>
                </a:cubicBezTo>
                <a:close/>
                <a:moveTo>
                  <a:pt x="2326983" y="0"/>
                </a:moveTo>
                <a:cubicBezTo>
                  <a:pt x="2339777" y="0"/>
                  <a:pt x="2350149" y="10372"/>
                  <a:pt x="2350149" y="23166"/>
                </a:cubicBezTo>
                <a:cubicBezTo>
                  <a:pt x="2350149" y="35960"/>
                  <a:pt x="2339777" y="46332"/>
                  <a:pt x="2326983" y="46332"/>
                </a:cubicBezTo>
                <a:cubicBezTo>
                  <a:pt x="2314189" y="46332"/>
                  <a:pt x="2303817" y="35960"/>
                  <a:pt x="2303817" y="23166"/>
                </a:cubicBezTo>
                <a:cubicBezTo>
                  <a:pt x="2303817" y="10372"/>
                  <a:pt x="2314189" y="0"/>
                  <a:pt x="2326983" y="0"/>
                </a:cubicBezTo>
                <a:close/>
                <a:moveTo>
                  <a:pt x="2504082" y="0"/>
                </a:moveTo>
                <a:cubicBezTo>
                  <a:pt x="2516876" y="0"/>
                  <a:pt x="2527248" y="10372"/>
                  <a:pt x="2527248" y="23166"/>
                </a:cubicBezTo>
                <a:cubicBezTo>
                  <a:pt x="2527248" y="35960"/>
                  <a:pt x="2516876" y="46332"/>
                  <a:pt x="2504082" y="46332"/>
                </a:cubicBezTo>
                <a:cubicBezTo>
                  <a:pt x="2491288" y="46332"/>
                  <a:pt x="2480916" y="35960"/>
                  <a:pt x="2480916" y="23166"/>
                </a:cubicBezTo>
                <a:cubicBezTo>
                  <a:pt x="2480916" y="10372"/>
                  <a:pt x="2491288" y="0"/>
                  <a:pt x="2504082" y="0"/>
                </a:cubicBezTo>
                <a:close/>
                <a:moveTo>
                  <a:pt x="2681181" y="0"/>
                </a:moveTo>
                <a:cubicBezTo>
                  <a:pt x="2693975" y="0"/>
                  <a:pt x="2704347" y="10372"/>
                  <a:pt x="2704347" y="23166"/>
                </a:cubicBezTo>
                <a:cubicBezTo>
                  <a:pt x="2704347" y="35960"/>
                  <a:pt x="2693975" y="46332"/>
                  <a:pt x="2681181" y="46332"/>
                </a:cubicBezTo>
                <a:cubicBezTo>
                  <a:pt x="2668387" y="46332"/>
                  <a:pt x="2658015" y="35960"/>
                  <a:pt x="2658015" y="23166"/>
                </a:cubicBezTo>
                <a:cubicBezTo>
                  <a:pt x="2658015" y="10372"/>
                  <a:pt x="2668387" y="0"/>
                  <a:pt x="2681181" y="0"/>
                </a:cubicBezTo>
                <a:close/>
                <a:moveTo>
                  <a:pt x="2858280" y="0"/>
                </a:moveTo>
                <a:cubicBezTo>
                  <a:pt x="2871074" y="0"/>
                  <a:pt x="2881446" y="10372"/>
                  <a:pt x="2881446" y="23166"/>
                </a:cubicBezTo>
                <a:cubicBezTo>
                  <a:pt x="2881446" y="35960"/>
                  <a:pt x="2871074" y="46332"/>
                  <a:pt x="2858280" y="46332"/>
                </a:cubicBezTo>
                <a:cubicBezTo>
                  <a:pt x="2845486" y="46332"/>
                  <a:pt x="2835114" y="35960"/>
                  <a:pt x="2835114" y="23166"/>
                </a:cubicBezTo>
                <a:cubicBezTo>
                  <a:pt x="2835114" y="10372"/>
                  <a:pt x="2845486" y="0"/>
                  <a:pt x="2858280" y="0"/>
                </a:cubicBezTo>
                <a:close/>
                <a:moveTo>
                  <a:pt x="3035379" y="0"/>
                </a:moveTo>
                <a:cubicBezTo>
                  <a:pt x="3048173" y="0"/>
                  <a:pt x="3058545" y="10372"/>
                  <a:pt x="3058545" y="23166"/>
                </a:cubicBezTo>
                <a:cubicBezTo>
                  <a:pt x="3058545" y="35960"/>
                  <a:pt x="3048173" y="46332"/>
                  <a:pt x="3035379" y="46332"/>
                </a:cubicBezTo>
                <a:cubicBezTo>
                  <a:pt x="3022585" y="46332"/>
                  <a:pt x="3012213" y="35960"/>
                  <a:pt x="3012213" y="23166"/>
                </a:cubicBezTo>
                <a:cubicBezTo>
                  <a:pt x="3012213" y="10372"/>
                  <a:pt x="3022585" y="0"/>
                  <a:pt x="3035379" y="0"/>
                </a:cubicBezTo>
                <a:close/>
                <a:moveTo>
                  <a:pt x="3212478" y="0"/>
                </a:moveTo>
                <a:cubicBezTo>
                  <a:pt x="3225272" y="0"/>
                  <a:pt x="3235644" y="10372"/>
                  <a:pt x="3235644" y="23166"/>
                </a:cubicBezTo>
                <a:cubicBezTo>
                  <a:pt x="3235644" y="35960"/>
                  <a:pt x="3225272" y="46332"/>
                  <a:pt x="3212478" y="46332"/>
                </a:cubicBezTo>
                <a:cubicBezTo>
                  <a:pt x="3199684" y="46332"/>
                  <a:pt x="3189312" y="35960"/>
                  <a:pt x="3189312" y="23166"/>
                </a:cubicBezTo>
                <a:cubicBezTo>
                  <a:pt x="3189312" y="10372"/>
                  <a:pt x="3199684" y="0"/>
                  <a:pt x="3212478" y="0"/>
                </a:cubicBezTo>
                <a:close/>
                <a:moveTo>
                  <a:pt x="3389573" y="0"/>
                </a:moveTo>
                <a:cubicBezTo>
                  <a:pt x="3402367" y="0"/>
                  <a:pt x="3412739" y="10372"/>
                  <a:pt x="3412739" y="23166"/>
                </a:cubicBezTo>
                <a:cubicBezTo>
                  <a:pt x="3412739" y="35960"/>
                  <a:pt x="3402367" y="46332"/>
                  <a:pt x="3389573" y="46332"/>
                </a:cubicBezTo>
                <a:cubicBezTo>
                  <a:pt x="3376779" y="46332"/>
                  <a:pt x="3366407" y="35960"/>
                  <a:pt x="3366407" y="23166"/>
                </a:cubicBezTo>
                <a:cubicBezTo>
                  <a:pt x="3366407" y="10372"/>
                  <a:pt x="3376779" y="0"/>
                  <a:pt x="3389573"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 name="Google Shape;13;p2"/>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4" name="Google Shape;14;p2"/>
          <p:cNvSpPr/>
          <p:nvPr/>
        </p:nvSpPr>
        <p:spPr>
          <a:xfrm>
            <a:off x="3272725" y="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1507831" y="2153225"/>
            <a:ext cx="6843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724325" y="1263150"/>
            <a:ext cx="7344600" cy="4954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7" name="Google Shape;17;p2"/>
          <p:cNvSpPr/>
          <p:nvPr/>
        </p:nvSpPr>
        <p:spPr>
          <a:xfrm>
            <a:off x="10454800"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0" y="4794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9" name="Google Shape;19;p2"/>
          <p:cNvSpPr txBox="1"/>
          <p:nvPr>
            <p:ph type="ctrTitle"/>
          </p:nvPr>
        </p:nvSpPr>
        <p:spPr>
          <a:xfrm>
            <a:off x="3119131" y="2007950"/>
            <a:ext cx="6407100" cy="2736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p:txBody>
      </p:sp>
      <p:sp>
        <p:nvSpPr>
          <p:cNvPr id="20" name="Google Shape;20;p2"/>
          <p:cNvSpPr txBox="1"/>
          <p:nvPr>
            <p:ph idx="1" type="subTitle"/>
          </p:nvPr>
        </p:nvSpPr>
        <p:spPr>
          <a:xfrm>
            <a:off x="3119125" y="4794000"/>
            <a:ext cx="6407100" cy="1056900"/>
          </a:xfrm>
          <a:prstGeom prst="rect">
            <a:avLst/>
          </a:prstGeom>
        </p:spPr>
        <p:txBody>
          <a:bodyPr anchorCtr="0" anchor="t" bIns="121900" lIns="121900" spcFirstLastPara="1" rIns="121900" wrap="square" tIns="121900">
            <a:noAutofit/>
          </a:bodyPr>
          <a:lstStyle>
            <a:lvl1pPr lvl="0" rtl="0">
              <a:lnSpc>
                <a:spcPct val="100000"/>
              </a:lnSpc>
              <a:spcBef>
                <a:spcPts val="0"/>
              </a:spcBef>
              <a:spcAft>
                <a:spcPts val="0"/>
              </a:spcAft>
              <a:buSzPts val="3000"/>
              <a:buNone/>
              <a:defRPr sz="3000"/>
            </a:lvl1pPr>
            <a:lvl2pPr lvl="1" rtl="0">
              <a:lnSpc>
                <a:spcPct val="100000"/>
              </a:lnSpc>
              <a:spcBef>
                <a:spcPts val="0"/>
              </a:spcBef>
              <a:spcAft>
                <a:spcPts val="0"/>
              </a:spcAft>
              <a:buSzPts val="3000"/>
              <a:buNone/>
              <a:defRPr sz="3000"/>
            </a:lvl2pPr>
            <a:lvl3pPr lvl="2" rtl="0">
              <a:lnSpc>
                <a:spcPct val="100000"/>
              </a:lnSpc>
              <a:spcBef>
                <a:spcPts val="0"/>
              </a:spcBef>
              <a:spcAft>
                <a:spcPts val="0"/>
              </a:spcAft>
              <a:buSzPts val="3000"/>
              <a:buNone/>
              <a:defRPr sz="3000"/>
            </a:lvl3pPr>
            <a:lvl4pPr lvl="3" rtl="0">
              <a:lnSpc>
                <a:spcPct val="100000"/>
              </a:lnSpc>
              <a:spcBef>
                <a:spcPts val="0"/>
              </a:spcBef>
              <a:spcAft>
                <a:spcPts val="0"/>
              </a:spcAft>
              <a:buSzPts val="3000"/>
              <a:buNone/>
              <a:defRPr sz="3000"/>
            </a:lvl4pPr>
            <a:lvl5pPr lvl="4" rtl="0">
              <a:lnSpc>
                <a:spcPct val="100000"/>
              </a:lnSpc>
              <a:spcBef>
                <a:spcPts val="0"/>
              </a:spcBef>
              <a:spcAft>
                <a:spcPts val="0"/>
              </a:spcAft>
              <a:buSzPts val="3000"/>
              <a:buNone/>
              <a:defRPr sz="3000"/>
            </a:lvl5pPr>
            <a:lvl6pPr lvl="5" rtl="0">
              <a:lnSpc>
                <a:spcPct val="100000"/>
              </a:lnSpc>
              <a:spcBef>
                <a:spcPts val="0"/>
              </a:spcBef>
              <a:spcAft>
                <a:spcPts val="0"/>
              </a:spcAft>
              <a:buSzPts val="3000"/>
              <a:buNone/>
              <a:defRPr sz="3000"/>
            </a:lvl6pPr>
            <a:lvl7pPr lvl="6" rtl="0">
              <a:lnSpc>
                <a:spcPct val="100000"/>
              </a:lnSpc>
              <a:spcBef>
                <a:spcPts val="0"/>
              </a:spcBef>
              <a:spcAft>
                <a:spcPts val="0"/>
              </a:spcAft>
              <a:buSzPts val="3000"/>
              <a:buNone/>
              <a:defRPr sz="3000"/>
            </a:lvl7pPr>
            <a:lvl8pPr lvl="7" rtl="0">
              <a:lnSpc>
                <a:spcPct val="100000"/>
              </a:lnSpc>
              <a:spcBef>
                <a:spcPts val="0"/>
              </a:spcBef>
              <a:spcAft>
                <a:spcPts val="0"/>
              </a:spcAft>
              <a:buSzPts val="3000"/>
              <a:buNone/>
              <a:defRPr sz="3000"/>
            </a:lvl8pPr>
            <a:lvl9pPr lvl="8" rtl="0">
              <a:lnSpc>
                <a:spcPct val="100000"/>
              </a:lnSpc>
              <a:spcBef>
                <a:spcPts val="0"/>
              </a:spcBef>
              <a:spcAft>
                <a:spcPts val="0"/>
              </a:spcAft>
              <a:buSzPts val="3000"/>
              <a:buNone/>
              <a:defRPr sz="3000"/>
            </a:lvl9pPr>
          </a:lstStyle>
          <a:p/>
        </p:txBody>
      </p:sp>
      <p:sp>
        <p:nvSpPr>
          <p:cNvPr id="21" name="Google Shape;21;p2"/>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 name="Google Shape;25;p2"/>
          <p:cNvCxnSpPr/>
          <p:nvPr/>
        </p:nvCxnSpPr>
        <p:spPr>
          <a:xfrm flipH="1" rot="10800000">
            <a:off x="3333925" y="6548375"/>
            <a:ext cx="4716900" cy="9300"/>
          </a:xfrm>
          <a:prstGeom prst="straightConnector1">
            <a:avLst/>
          </a:prstGeom>
          <a:noFill/>
          <a:ln cap="flat" cmpd="sng" w="19050">
            <a:solidFill>
              <a:srgbClr val="434343"/>
            </a:solidFill>
            <a:prstDash val="solid"/>
            <a:round/>
            <a:headEnd len="med" w="med" type="none"/>
            <a:tailEnd len="med" w="med" type="none"/>
          </a:ln>
        </p:spPr>
      </p:cxnSp>
      <p:sp>
        <p:nvSpPr>
          <p:cNvPr id="26" name="Google Shape;26;p2"/>
          <p:cNvSpPr/>
          <p:nvPr/>
        </p:nvSpPr>
        <p:spPr>
          <a:xfrm>
            <a:off x="0" y="2205899"/>
            <a:ext cx="640800" cy="2020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 name="Shape 154"/>
        <p:cNvGrpSpPr/>
        <p:nvPr/>
      </p:nvGrpSpPr>
      <p:grpSpPr>
        <a:xfrm>
          <a:off x="0" y="0"/>
          <a:ext cx="0" cy="0"/>
          <a:chOff x="0" y="0"/>
          <a:chExt cx="0" cy="0"/>
        </a:xfrm>
      </p:grpSpPr>
      <p:sp>
        <p:nvSpPr>
          <p:cNvPr id="155" name="Google Shape;155;p11"/>
          <p:cNvSpPr txBox="1"/>
          <p:nvPr>
            <p:ph idx="1" type="body"/>
          </p:nvPr>
        </p:nvSpPr>
        <p:spPr>
          <a:xfrm>
            <a:off x="415604" y="5640767"/>
            <a:ext cx="7998600" cy="8067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None/>
              <a:defRPr/>
            </a:lvl1pPr>
          </a:lstStyle>
          <a:p/>
        </p:txBody>
      </p:sp>
      <p:sp>
        <p:nvSpPr>
          <p:cNvPr id="156" name="Google Shape;156;p11"/>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7" name="Google Shape;157;p11"/>
          <p:cNvSpPr/>
          <p:nvPr/>
        </p:nvSpPr>
        <p:spPr>
          <a:xfrm flipH="1">
            <a:off x="1155120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p:nvPr/>
        </p:nvSpPr>
        <p:spPr>
          <a:xfrm flipH="1">
            <a:off x="954807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p:nvPr/>
        </p:nvSpPr>
        <p:spPr>
          <a:xfrm flipH="1">
            <a:off x="942571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1"/>
          <p:cNvSpPr/>
          <p:nvPr/>
        </p:nvSpPr>
        <p:spPr>
          <a:xfrm flipH="1">
            <a:off x="930334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1"/>
          <p:cNvSpPr/>
          <p:nvPr/>
        </p:nvSpPr>
        <p:spPr>
          <a:xfrm flipH="1">
            <a:off x="9180981"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 name="Google Shape;162;p11"/>
          <p:cNvCxnSpPr/>
          <p:nvPr/>
        </p:nvCxnSpPr>
        <p:spPr>
          <a:xfrm rot="10800000">
            <a:off x="106977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63" name="Google Shape;163;p11"/>
          <p:cNvSpPr/>
          <p:nvPr/>
        </p:nvSpPr>
        <p:spPr>
          <a:xfrm flipH="1">
            <a:off x="10070305"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11"/>
          <p:cNvSpPr/>
          <p:nvPr/>
        </p:nvSpPr>
        <p:spPr>
          <a:xfrm flipH="1">
            <a:off x="10583136"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1"/>
          <p:cNvSpPr/>
          <p:nvPr/>
        </p:nvSpPr>
        <p:spPr>
          <a:xfrm flipH="1" rot="-5400000">
            <a:off x="100480" y="1849465"/>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11"/>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67" name="Google Shape;167;p11"/>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8" name="Shape 168"/>
        <p:cNvGrpSpPr/>
        <p:nvPr/>
      </p:nvGrpSpPr>
      <p:grpSpPr>
        <a:xfrm>
          <a:off x="0" y="0"/>
          <a:ext cx="0" cy="0"/>
          <a:chOff x="0" y="0"/>
          <a:chExt cx="0" cy="0"/>
        </a:xfrm>
      </p:grpSpPr>
      <p:sp>
        <p:nvSpPr>
          <p:cNvPr id="169" name="Google Shape;169;p12"/>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70" name="Google Shape;170;p12"/>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BLANK_4">
    <p:spTree>
      <p:nvGrpSpPr>
        <p:cNvPr id="171" name="Shape 171"/>
        <p:cNvGrpSpPr/>
        <p:nvPr/>
      </p:nvGrpSpPr>
      <p:grpSpPr>
        <a:xfrm>
          <a:off x="0" y="0"/>
          <a:ext cx="0" cy="0"/>
          <a:chOff x="0" y="0"/>
          <a:chExt cx="0" cy="0"/>
        </a:xfrm>
      </p:grpSpPr>
      <p:sp>
        <p:nvSpPr>
          <p:cNvPr id="172" name="Google Shape;172;p13"/>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73" name="Google Shape;173;p13"/>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9" name="Google Shape;179;p13"/>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80" name="Google Shape;180;p13"/>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1" name="Google Shape;181;p13"/>
          <p:cNvSpPr/>
          <p:nvPr/>
        </p:nvSpPr>
        <p:spPr>
          <a:xfrm flipH="1">
            <a:off x="43" y="25029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txBox="1"/>
          <p:nvPr>
            <p:ph idx="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84" name="Google Shape;184;p13"/>
          <p:cNvSpPr txBox="1"/>
          <p:nvPr>
            <p:ph type="title"/>
          </p:nvPr>
        </p:nvSpPr>
        <p:spPr>
          <a:xfrm>
            <a:off x="415601" y="593375"/>
            <a:ext cx="87066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85" name="Google Shape;185;p13"/>
          <p:cNvSpPr txBox="1"/>
          <p:nvPr>
            <p:ph idx="1" type="body"/>
          </p:nvPr>
        </p:nvSpPr>
        <p:spPr>
          <a:xfrm>
            <a:off x="881700"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86" name="Google Shape;186;p13"/>
          <p:cNvSpPr txBox="1"/>
          <p:nvPr>
            <p:ph idx="3" type="subTitle"/>
          </p:nvPr>
        </p:nvSpPr>
        <p:spPr>
          <a:xfrm>
            <a:off x="881700"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87" name="Google Shape;187;p13"/>
          <p:cNvSpPr txBox="1"/>
          <p:nvPr>
            <p:ph idx="4" type="body"/>
          </p:nvPr>
        </p:nvSpPr>
        <p:spPr>
          <a:xfrm>
            <a:off x="2989995"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88" name="Google Shape;188;p13"/>
          <p:cNvSpPr txBox="1"/>
          <p:nvPr>
            <p:ph idx="5" type="subTitle"/>
          </p:nvPr>
        </p:nvSpPr>
        <p:spPr>
          <a:xfrm>
            <a:off x="2989995"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89" name="Google Shape;189;p13"/>
          <p:cNvSpPr txBox="1"/>
          <p:nvPr>
            <p:ph idx="6" type="body"/>
          </p:nvPr>
        </p:nvSpPr>
        <p:spPr>
          <a:xfrm>
            <a:off x="5098290"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0" name="Google Shape;190;p13"/>
          <p:cNvSpPr txBox="1"/>
          <p:nvPr>
            <p:ph idx="7" type="subTitle"/>
          </p:nvPr>
        </p:nvSpPr>
        <p:spPr>
          <a:xfrm>
            <a:off x="5098290"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1" name="Google Shape;191;p13"/>
          <p:cNvSpPr txBox="1"/>
          <p:nvPr>
            <p:ph idx="8" type="body"/>
          </p:nvPr>
        </p:nvSpPr>
        <p:spPr>
          <a:xfrm>
            <a:off x="7206585"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2" name="Google Shape;192;p13"/>
          <p:cNvSpPr txBox="1"/>
          <p:nvPr>
            <p:ph idx="9" type="subTitle"/>
          </p:nvPr>
        </p:nvSpPr>
        <p:spPr>
          <a:xfrm>
            <a:off x="7206585"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3" name="Google Shape;193;p13"/>
          <p:cNvSpPr txBox="1"/>
          <p:nvPr>
            <p:ph idx="13" type="body"/>
          </p:nvPr>
        </p:nvSpPr>
        <p:spPr>
          <a:xfrm>
            <a:off x="9314879" y="3107801"/>
            <a:ext cx="19818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94" name="Google Shape;194;p13"/>
          <p:cNvSpPr txBox="1"/>
          <p:nvPr>
            <p:ph idx="14" type="subTitle"/>
          </p:nvPr>
        </p:nvSpPr>
        <p:spPr>
          <a:xfrm>
            <a:off x="9314879" y="2385325"/>
            <a:ext cx="19818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lvl1pPr>
            <a:lvl2pPr lvl="1" rtl="0" algn="ctr">
              <a:spcBef>
                <a:spcPts val="2100"/>
              </a:spcBef>
              <a:spcAft>
                <a:spcPts val="0"/>
              </a:spcAft>
              <a:buNone/>
              <a:defRPr b="1" sz="3200"/>
            </a:lvl2pPr>
            <a:lvl3pPr lvl="2" rtl="0" algn="ctr">
              <a:spcBef>
                <a:spcPts val="2100"/>
              </a:spcBef>
              <a:spcAft>
                <a:spcPts val="0"/>
              </a:spcAft>
              <a:buNone/>
              <a:defRPr b="1" sz="3200"/>
            </a:lvl3pPr>
            <a:lvl4pPr lvl="3" rtl="0" algn="ctr">
              <a:spcBef>
                <a:spcPts val="2100"/>
              </a:spcBef>
              <a:spcAft>
                <a:spcPts val="0"/>
              </a:spcAft>
              <a:buNone/>
              <a:defRPr b="1" sz="3200"/>
            </a:lvl4pPr>
            <a:lvl5pPr lvl="4" rtl="0" algn="ctr">
              <a:spcBef>
                <a:spcPts val="2100"/>
              </a:spcBef>
              <a:spcAft>
                <a:spcPts val="0"/>
              </a:spcAft>
              <a:buNone/>
              <a:defRPr b="1" sz="3200"/>
            </a:lvl5pPr>
            <a:lvl6pPr lvl="5" rtl="0" algn="ctr">
              <a:spcBef>
                <a:spcPts val="2100"/>
              </a:spcBef>
              <a:spcAft>
                <a:spcPts val="0"/>
              </a:spcAft>
              <a:buNone/>
              <a:defRPr b="1" sz="3200"/>
            </a:lvl6pPr>
            <a:lvl7pPr lvl="6" rtl="0" algn="ctr">
              <a:spcBef>
                <a:spcPts val="2100"/>
              </a:spcBef>
              <a:spcAft>
                <a:spcPts val="0"/>
              </a:spcAft>
              <a:buNone/>
              <a:defRPr b="1" sz="3200"/>
            </a:lvl7pPr>
            <a:lvl8pPr lvl="7" rtl="0" algn="ctr">
              <a:spcBef>
                <a:spcPts val="2100"/>
              </a:spcBef>
              <a:spcAft>
                <a:spcPts val="0"/>
              </a:spcAft>
              <a:buNone/>
              <a:defRPr b="1" sz="3200"/>
            </a:lvl8pPr>
            <a:lvl9pPr lvl="8" rtl="0" algn="ctr">
              <a:spcBef>
                <a:spcPts val="2100"/>
              </a:spcBef>
              <a:spcAft>
                <a:spcPts val="2100"/>
              </a:spcAft>
              <a:buNone/>
              <a:defRPr b="1" sz="3200"/>
            </a:lvl9pPr>
          </a:lstStyle>
          <a:p/>
        </p:txBody>
      </p:sp>
      <p:sp>
        <p:nvSpPr>
          <p:cNvPr id="195" name="Google Shape;195;p13"/>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LANK_3">
    <p:bg>
      <p:bgPr>
        <a:solidFill>
          <a:schemeClr val="accent2"/>
        </a:solidFill>
      </p:bgPr>
    </p:bg>
    <p:spTree>
      <p:nvGrpSpPr>
        <p:cNvPr id="196" name="Shape 196"/>
        <p:cNvGrpSpPr/>
        <p:nvPr/>
      </p:nvGrpSpPr>
      <p:grpSpPr>
        <a:xfrm>
          <a:off x="0" y="0"/>
          <a:ext cx="0" cy="0"/>
          <a:chOff x="0" y="0"/>
          <a:chExt cx="0" cy="0"/>
        </a:xfrm>
      </p:grpSpPr>
      <p:sp>
        <p:nvSpPr>
          <p:cNvPr id="197" name="Google Shape;197;p14"/>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98" name="Google Shape;198;p14"/>
          <p:cNvSpPr txBox="1"/>
          <p:nvPr>
            <p:ph type="title"/>
          </p:nvPr>
        </p:nvSpPr>
        <p:spPr>
          <a:xfrm>
            <a:off x="415604" y="1123500"/>
            <a:ext cx="113610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lvl1pPr>
            <a:lvl2pPr lvl="1" rtl="0" algn="ctr">
              <a:spcBef>
                <a:spcPts val="0"/>
              </a:spcBef>
              <a:spcAft>
                <a:spcPts val="0"/>
              </a:spcAft>
              <a:buNone/>
              <a:defRPr sz="12800"/>
            </a:lvl2pPr>
            <a:lvl3pPr lvl="2" rtl="0" algn="ctr">
              <a:spcBef>
                <a:spcPts val="0"/>
              </a:spcBef>
              <a:spcAft>
                <a:spcPts val="0"/>
              </a:spcAft>
              <a:buNone/>
              <a:defRPr sz="12800"/>
            </a:lvl3pPr>
            <a:lvl4pPr lvl="3" rtl="0" algn="ctr">
              <a:spcBef>
                <a:spcPts val="0"/>
              </a:spcBef>
              <a:spcAft>
                <a:spcPts val="0"/>
              </a:spcAft>
              <a:buNone/>
              <a:defRPr sz="12800"/>
            </a:lvl4pPr>
            <a:lvl5pPr lvl="4" rtl="0" algn="ctr">
              <a:spcBef>
                <a:spcPts val="0"/>
              </a:spcBef>
              <a:spcAft>
                <a:spcPts val="0"/>
              </a:spcAft>
              <a:buNone/>
              <a:defRPr sz="12800"/>
            </a:lvl5pPr>
            <a:lvl6pPr lvl="5" rtl="0" algn="ctr">
              <a:spcBef>
                <a:spcPts val="0"/>
              </a:spcBef>
              <a:spcAft>
                <a:spcPts val="0"/>
              </a:spcAft>
              <a:buNone/>
              <a:defRPr sz="12800"/>
            </a:lvl6pPr>
            <a:lvl7pPr lvl="6" rtl="0" algn="ctr">
              <a:spcBef>
                <a:spcPts val="0"/>
              </a:spcBef>
              <a:spcAft>
                <a:spcPts val="0"/>
              </a:spcAft>
              <a:buNone/>
              <a:defRPr sz="12800"/>
            </a:lvl7pPr>
            <a:lvl8pPr lvl="7" rtl="0" algn="ctr">
              <a:spcBef>
                <a:spcPts val="0"/>
              </a:spcBef>
              <a:spcAft>
                <a:spcPts val="0"/>
              </a:spcAft>
              <a:buNone/>
              <a:defRPr sz="12800"/>
            </a:lvl8pPr>
            <a:lvl9pPr lvl="8" rtl="0" algn="ctr">
              <a:spcBef>
                <a:spcPts val="0"/>
              </a:spcBef>
              <a:spcAft>
                <a:spcPts val="0"/>
              </a:spcAft>
              <a:buNone/>
              <a:defRPr sz="12800"/>
            </a:lvl9pPr>
          </a:lstStyle>
          <a:p/>
        </p:txBody>
      </p:sp>
      <p:sp>
        <p:nvSpPr>
          <p:cNvPr id="199" name="Google Shape;199;p14"/>
          <p:cNvSpPr/>
          <p:nvPr/>
        </p:nvSpPr>
        <p:spPr>
          <a:xfrm>
            <a:off x="3272725" y="0"/>
            <a:ext cx="640800" cy="60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11507831" y="2153225"/>
            <a:ext cx="6843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10454800" y="6253800"/>
            <a:ext cx="640800" cy="6042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0" y="2205899"/>
            <a:ext cx="640800" cy="2020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rot="10800000">
            <a:off x="640802" y="4758465"/>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14"/>
          <p:cNvSpPr/>
          <p:nvPr/>
        </p:nvSpPr>
        <p:spPr>
          <a:xfrm flipH="1">
            <a:off x="9548118"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4"/>
          <p:cNvSpPr/>
          <p:nvPr/>
        </p:nvSpPr>
        <p:spPr>
          <a:xfrm flipH="1">
            <a:off x="9425753"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4"/>
          <p:cNvSpPr/>
          <p:nvPr/>
        </p:nvSpPr>
        <p:spPr>
          <a:xfrm flipH="1">
            <a:off x="9303388"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flipH="1">
            <a:off x="9181024" y="6518075"/>
            <a:ext cx="72000" cy="699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8" name="Google Shape;208;p14"/>
          <p:cNvCxnSpPr/>
          <p:nvPr/>
        </p:nvCxnSpPr>
        <p:spPr>
          <a:xfrm rot="10800000">
            <a:off x="3606918" y="6537875"/>
            <a:ext cx="5251200" cy="19800"/>
          </a:xfrm>
          <a:prstGeom prst="straightConnector1">
            <a:avLst/>
          </a:prstGeom>
          <a:noFill/>
          <a:ln cap="flat" cmpd="sng" w="19050">
            <a:solidFill>
              <a:srgbClr val="FFFFFF"/>
            </a:solidFill>
            <a:prstDash val="solid"/>
            <a:round/>
            <a:headEnd len="sm" w="sm" type="none"/>
            <a:tailEnd len="sm" w="sm" type="none"/>
          </a:ln>
        </p:spPr>
      </p:cxnSp>
      <p:sp>
        <p:nvSpPr>
          <p:cNvPr id="209" name="Google Shape;209;p14"/>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BLANK_2">
    <p:spTree>
      <p:nvGrpSpPr>
        <p:cNvPr id="210" name="Shape 210"/>
        <p:cNvGrpSpPr/>
        <p:nvPr/>
      </p:nvGrpSpPr>
      <p:grpSpPr>
        <a:xfrm>
          <a:off x="0" y="0"/>
          <a:ext cx="0" cy="0"/>
          <a:chOff x="0" y="0"/>
          <a:chExt cx="0" cy="0"/>
        </a:xfrm>
      </p:grpSpPr>
      <p:sp>
        <p:nvSpPr>
          <p:cNvPr id="211" name="Google Shape;211;p15"/>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5"/>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5"/>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5"/>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5"/>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5"/>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 name="Google Shape;217;p15"/>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218" name="Google Shape;218;p15"/>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9" name="Google Shape;219;p15"/>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p15"/>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5"/>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5"/>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23" name="Google Shape;223;p15"/>
          <p:cNvSpPr txBox="1"/>
          <p:nvPr>
            <p:ph type="title"/>
          </p:nvPr>
        </p:nvSpPr>
        <p:spPr>
          <a:xfrm>
            <a:off x="3796200" y="510375"/>
            <a:ext cx="8077500" cy="8655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4800"/>
              <a:buNone/>
              <a:defRPr/>
            </a:lvl1pPr>
            <a:lvl2pPr lvl="1" rtl="0" algn="r">
              <a:spcBef>
                <a:spcPts val="0"/>
              </a:spcBef>
              <a:spcAft>
                <a:spcPts val="0"/>
              </a:spcAft>
              <a:buSzPts val="4800"/>
              <a:buNone/>
              <a:defRPr/>
            </a:lvl2pPr>
            <a:lvl3pPr lvl="2" rtl="0" algn="r">
              <a:spcBef>
                <a:spcPts val="0"/>
              </a:spcBef>
              <a:spcAft>
                <a:spcPts val="0"/>
              </a:spcAft>
              <a:buSzPts val="4800"/>
              <a:buNone/>
              <a:defRPr/>
            </a:lvl3pPr>
            <a:lvl4pPr lvl="3" rtl="0" algn="r">
              <a:spcBef>
                <a:spcPts val="0"/>
              </a:spcBef>
              <a:spcAft>
                <a:spcPts val="0"/>
              </a:spcAft>
              <a:buSzPts val="4800"/>
              <a:buNone/>
              <a:defRPr/>
            </a:lvl4pPr>
            <a:lvl5pPr lvl="4" rtl="0" algn="r">
              <a:spcBef>
                <a:spcPts val="0"/>
              </a:spcBef>
              <a:spcAft>
                <a:spcPts val="0"/>
              </a:spcAft>
              <a:buSzPts val="4800"/>
              <a:buNone/>
              <a:defRPr/>
            </a:lvl5pPr>
            <a:lvl6pPr lvl="5" rtl="0" algn="r">
              <a:spcBef>
                <a:spcPts val="0"/>
              </a:spcBef>
              <a:spcAft>
                <a:spcPts val="0"/>
              </a:spcAft>
              <a:buSzPts val="4800"/>
              <a:buNone/>
              <a:defRPr/>
            </a:lvl6pPr>
            <a:lvl7pPr lvl="6" rtl="0" algn="r">
              <a:spcBef>
                <a:spcPts val="0"/>
              </a:spcBef>
              <a:spcAft>
                <a:spcPts val="0"/>
              </a:spcAft>
              <a:buSzPts val="4800"/>
              <a:buNone/>
              <a:defRPr/>
            </a:lvl7pPr>
            <a:lvl8pPr lvl="7" rtl="0" algn="r">
              <a:spcBef>
                <a:spcPts val="0"/>
              </a:spcBef>
              <a:spcAft>
                <a:spcPts val="0"/>
              </a:spcAft>
              <a:buSzPts val="4800"/>
              <a:buNone/>
              <a:defRPr/>
            </a:lvl8pPr>
            <a:lvl9pPr lvl="8" rtl="0" algn="r">
              <a:spcBef>
                <a:spcPts val="0"/>
              </a:spcBef>
              <a:spcAft>
                <a:spcPts val="0"/>
              </a:spcAft>
              <a:buSzPts val="4800"/>
              <a:buNone/>
              <a:defRPr/>
            </a:lvl9pPr>
          </a:lstStyle>
          <a:p/>
        </p:txBody>
      </p:sp>
      <p:sp>
        <p:nvSpPr>
          <p:cNvPr id="224" name="Google Shape;224;p15"/>
          <p:cNvSpPr txBox="1"/>
          <p:nvPr>
            <p:ph idx="1" type="subTitle"/>
          </p:nvPr>
        </p:nvSpPr>
        <p:spPr>
          <a:xfrm>
            <a:off x="968075" y="2579125"/>
            <a:ext cx="4779600" cy="3245100"/>
          </a:xfrm>
          <a:prstGeom prst="rect">
            <a:avLst/>
          </a:prstGeom>
        </p:spPr>
        <p:txBody>
          <a:bodyPr anchorCtr="0" anchor="t" bIns="121900" lIns="121900" spcFirstLastPara="1" rIns="121900" wrap="square" tIns="121900">
            <a:noAutofit/>
          </a:bodyPr>
          <a:lstStyle>
            <a:lvl1pPr lvl="0" rtl="0" algn="r">
              <a:lnSpc>
                <a:spcPct val="100000"/>
              </a:lnSpc>
              <a:spcBef>
                <a:spcPts val="0"/>
              </a:spcBef>
              <a:spcAft>
                <a:spcPts val="0"/>
              </a:spcAft>
              <a:buSzPts val="24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15"/>
          <p:cNvSpPr/>
          <p:nvPr/>
        </p:nvSpPr>
        <p:spPr>
          <a:xfrm>
            <a:off x="968075" y="391852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6" name="Google Shape;226;p15"/>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BLANK_1">
    <p:spTree>
      <p:nvGrpSpPr>
        <p:cNvPr id="227" name="Shape 227"/>
        <p:cNvGrpSpPr/>
        <p:nvPr/>
      </p:nvGrpSpPr>
      <p:grpSpPr>
        <a:xfrm>
          <a:off x="0" y="0"/>
          <a:ext cx="0" cy="0"/>
          <a:chOff x="0" y="0"/>
          <a:chExt cx="0" cy="0"/>
        </a:xfrm>
      </p:grpSpPr>
      <p:grpSp>
        <p:nvGrpSpPr>
          <p:cNvPr id="228" name="Google Shape;228;p16"/>
          <p:cNvGrpSpPr/>
          <p:nvPr/>
        </p:nvGrpSpPr>
        <p:grpSpPr>
          <a:xfrm>
            <a:off x="0" y="0"/>
            <a:ext cx="12192000" cy="6858000"/>
            <a:chOff x="0" y="0"/>
            <a:chExt cx="12192000" cy="6858000"/>
          </a:xfrm>
        </p:grpSpPr>
        <p:sp>
          <p:nvSpPr>
            <p:cNvPr id="229" name="Google Shape;229;p16"/>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16">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31" name="Google Shape;231;p16"/>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600">
                  <a:solidFill>
                    <a:srgbClr val="3F3F3F"/>
                  </a:solidFill>
                  <a:latin typeface="Poppins"/>
                  <a:ea typeface="Poppins"/>
                  <a:cs typeface="Poppins"/>
                  <a:sym typeface="Poppins"/>
                </a:rPr>
                <a:t>Free </a:t>
              </a:r>
              <a:r>
                <a:rPr lang="en-GB" sz="3600">
                  <a:solidFill>
                    <a:srgbClr val="3F3F3F"/>
                  </a:solidFill>
                  <a:latin typeface="Poppins"/>
                  <a:ea typeface="Poppins"/>
                  <a:cs typeface="Poppins"/>
                  <a:sym typeface="Poppins"/>
                </a:rPr>
                <a:t>themes and templates for </a:t>
              </a:r>
              <a:r>
                <a:rPr b="1" lang="en-GB" sz="3600">
                  <a:solidFill>
                    <a:srgbClr val="3F3F3F"/>
                  </a:solidFill>
                  <a:latin typeface="Poppins"/>
                  <a:ea typeface="Poppins"/>
                  <a:cs typeface="Poppins"/>
                  <a:sym typeface="Poppins"/>
                </a:rPr>
                <a:t>Google Slides</a:t>
              </a:r>
              <a:r>
                <a:rPr lang="en-GB" sz="3600">
                  <a:solidFill>
                    <a:srgbClr val="3F3F3F"/>
                  </a:solidFill>
                  <a:latin typeface="Poppins"/>
                  <a:ea typeface="Poppins"/>
                  <a:cs typeface="Poppins"/>
                  <a:sym typeface="Poppins"/>
                </a:rPr>
                <a:t> or </a:t>
              </a:r>
              <a:r>
                <a:rPr b="1" lang="en-GB"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GB"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GB" sz="2700">
                  <a:solidFill>
                    <a:srgbClr val="3F3F3F"/>
                  </a:solidFill>
                  <a:latin typeface="Poppins"/>
                  <a:ea typeface="Poppins"/>
                  <a:cs typeface="Poppins"/>
                  <a:sym typeface="Poppins"/>
                </a:rPr>
                <a:t>Read </a:t>
              </a:r>
              <a:r>
                <a:rPr lang="en-GB"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GB" sz="4400">
                  <a:solidFill>
                    <a:srgbClr val="FFCB25"/>
                  </a:solidFill>
                  <a:latin typeface="Poppins"/>
                  <a:ea typeface="Poppins"/>
                  <a:cs typeface="Poppins"/>
                  <a:sym typeface="Poppins"/>
                </a:rPr>
                <a:t> </a:t>
              </a:r>
              <a:r>
                <a:rPr lang="en-GB"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232" name="Google Shape;232;p16"/>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3" name="Google Shape;233;p16">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34" name="Google Shape;234;p16">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35" name="Google Shape;235;p16">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36" name="Google Shape;236;p16">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37" name="Google Shape;237;p16"/>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
          <p:cNvSpPr/>
          <p:nvPr/>
        </p:nvSpPr>
        <p:spPr>
          <a:xfrm>
            <a:off x="1826500" y="416682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0" name="Google Shape;30;p3"/>
          <p:cNvSpPr/>
          <p:nvPr/>
        </p:nvSpPr>
        <p:spPr>
          <a:xfrm>
            <a:off x="2694300" y="0"/>
            <a:ext cx="9497700" cy="5510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 name="Google Shape;36;p3"/>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37" name="Google Shape;37;p3"/>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 name="Google Shape;38;p3"/>
          <p:cNvSpPr txBox="1"/>
          <p:nvPr>
            <p:ph type="title"/>
          </p:nvPr>
        </p:nvSpPr>
        <p:spPr>
          <a:xfrm>
            <a:off x="3584000" y="1174600"/>
            <a:ext cx="7963800" cy="28917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7200"/>
              <a:buNone/>
              <a:defRPr b="1" sz="7200"/>
            </a:lvl1pPr>
            <a:lvl2pPr lvl="1" algn="ctr">
              <a:spcBef>
                <a:spcPts val="0"/>
              </a:spcBef>
              <a:spcAft>
                <a:spcPts val="0"/>
              </a:spcAft>
              <a:buSzPts val="7200"/>
              <a:buNone/>
              <a:defRPr b="1" sz="7200"/>
            </a:lvl2pPr>
            <a:lvl3pPr lvl="2" algn="ctr">
              <a:spcBef>
                <a:spcPts val="0"/>
              </a:spcBef>
              <a:spcAft>
                <a:spcPts val="0"/>
              </a:spcAft>
              <a:buSzPts val="7200"/>
              <a:buNone/>
              <a:defRPr b="1" sz="7200"/>
            </a:lvl3pPr>
            <a:lvl4pPr lvl="3" algn="ctr">
              <a:spcBef>
                <a:spcPts val="0"/>
              </a:spcBef>
              <a:spcAft>
                <a:spcPts val="0"/>
              </a:spcAft>
              <a:buSzPts val="7200"/>
              <a:buNone/>
              <a:defRPr b="1" sz="7200"/>
            </a:lvl4pPr>
            <a:lvl5pPr lvl="4" algn="ctr">
              <a:spcBef>
                <a:spcPts val="0"/>
              </a:spcBef>
              <a:spcAft>
                <a:spcPts val="0"/>
              </a:spcAft>
              <a:buSzPts val="7200"/>
              <a:buNone/>
              <a:defRPr b="1" sz="7200"/>
            </a:lvl5pPr>
            <a:lvl6pPr lvl="5" algn="ctr">
              <a:spcBef>
                <a:spcPts val="0"/>
              </a:spcBef>
              <a:spcAft>
                <a:spcPts val="0"/>
              </a:spcAft>
              <a:buSzPts val="7200"/>
              <a:buNone/>
              <a:defRPr b="1" sz="7200"/>
            </a:lvl6pPr>
            <a:lvl7pPr lvl="6" algn="ctr">
              <a:spcBef>
                <a:spcPts val="0"/>
              </a:spcBef>
              <a:spcAft>
                <a:spcPts val="0"/>
              </a:spcAft>
              <a:buSzPts val="7200"/>
              <a:buNone/>
              <a:defRPr b="1" sz="7200"/>
            </a:lvl7pPr>
            <a:lvl8pPr lvl="7" algn="ctr">
              <a:spcBef>
                <a:spcPts val="0"/>
              </a:spcBef>
              <a:spcAft>
                <a:spcPts val="0"/>
              </a:spcAft>
              <a:buSzPts val="7200"/>
              <a:buNone/>
              <a:defRPr b="1" sz="7200"/>
            </a:lvl8pPr>
            <a:lvl9pPr lvl="8" algn="ctr">
              <a:spcBef>
                <a:spcPts val="0"/>
              </a:spcBef>
              <a:spcAft>
                <a:spcPts val="0"/>
              </a:spcAft>
              <a:buSzPts val="7200"/>
              <a:buNone/>
              <a:defRPr b="1" sz="7200"/>
            </a:lvl9pPr>
          </a:lstStyle>
          <a:p/>
        </p:txBody>
      </p:sp>
      <p:sp>
        <p:nvSpPr>
          <p:cNvPr id="39" name="Google Shape;39;p3"/>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3"/>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3"/>
                </a:solidFill>
                <a:latin typeface="Barlow Condensed"/>
                <a:ea typeface="Barlow Condensed"/>
                <a:cs typeface="Barlow Condensed"/>
                <a:sym typeface="Barlow Condensed"/>
              </a:rPr>
              <a:t>SLIDESMANIA.COM</a:t>
            </a:r>
            <a:endParaRPr>
              <a:solidFill>
                <a:schemeClr val="accent3"/>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4"/>
          <p:cNvSpPr/>
          <p:nvPr/>
        </p:nvSpPr>
        <p:spPr>
          <a:xfrm flipH="1">
            <a:off x="0"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4"/>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50" name="Google Shape;50;p4"/>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1" name="Google Shape;51;p4"/>
          <p:cNvSpPr/>
          <p:nvPr/>
        </p:nvSpPr>
        <p:spPr>
          <a:xfrm flipH="1" rot="-5400000">
            <a:off x="54039"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2" name="Google Shape;52;p4"/>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txBox="1"/>
          <p:nvPr>
            <p:ph type="title"/>
          </p:nvPr>
        </p:nvSpPr>
        <p:spPr>
          <a:xfrm>
            <a:off x="640851" y="623550"/>
            <a:ext cx="7606800" cy="763500"/>
          </a:xfrm>
          <a:prstGeom prst="rect">
            <a:avLst/>
          </a:prstGeom>
        </p:spPr>
        <p:txBody>
          <a:bodyPr anchorCtr="0" anchor="t"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5" name="Google Shape;55;p4"/>
          <p:cNvSpPr txBox="1"/>
          <p:nvPr>
            <p:ph idx="1" type="body"/>
          </p:nvPr>
        </p:nvSpPr>
        <p:spPr>
          <a:xfrm>
            <a:off x="1587450" y="2507988"/>
            <a:ext cx="9017100" cy="35127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81000" lvl="1" marL="914400">
              <a:spcBef>
                <a:spcPts val="2100"/>
              </a:spcBef>
              <a:spcAft>
                <a:spcPts val="0"/>
              </a:spcAft>
              <a:buSzPts val="2400"/>
              <a:buChar char="○"/>
              <a:defRPr/>
            </a:lvl2pPr>
            <a:lvl3pPr indent="-381000" lvl="2" marL="1371600">
              <a:spcBef>
                <a:spcPts val="2100"/>
              </a:spcBef>
              <a:spcAft>
                <a:spcPts val="0"/>
              </a:spcAft>
              <a:buSzPts val="2400"/>
              <a:buChar char="■"/>
              <a:defRPr/>
            </a:lvl3pPr>
            <a:lvl4pPr indent="-381000" lvl="3" marL="1828800">
              <a:spcBef>
                <a:spcPts val="2100"/>
              </a:spcBef>
              <a:spcAft>
                <a:spcPts val="0"/>
              </a:spcAft>
              <a:buSzPts val="2400"/>
              <a:buChar char="●"/>
              <a:defRPr/>
            </a:lvl4pPr>
            <a:lvl5pPr indent="-381000" lvl="4" marL="2286000">
              <a:spcBef>
                <a:spcPts val="2100"/>
              </a:spcBef>
              <a:spcAft>
                <a:spcPts val="0"/>
              </a:spcAft>
              <a:buSzPts val="2400"/>
              <a:buChar char="○"/>
              <a:defRPr/>
            </a:lvl5pPr>
            <a:lvl6pPr indent="-381000" lvl="5" marL="2743200">
              <a:spcBef>
                <a:spcPts val="2100"/>
              </a:spcBef>
              <a:spcAft>
                <a:spcPts val="0"/>
              </a:spcAft>
              <a:buSzPts val="2400"/>
              <a:buChar char="■"/>
              <a:defRPr/>
            </a:lvl6pPr>
            <a:lvl7pPr indent="-381000" lvl="6" marL="3200400">
              <a:spcBef>
                <a:spcPts val="2100"/>
              </a:spcBef>
              <a:spcAft>
                <a:spcPts val="0"/>
              </a:spcAft>
              <a:buSzPts val="2400"/>
              <a:buChar char="●"/>
              <a:defRPr/>
            </a:lvl7pPr>
            <a:lvl8pPr indent="-381000" lvl="7" marL="3657600">
              <a:spcBef>
                <a:spcPts val="2100"/>
              </a:spcBef>
              <a:spcAft>
                <a:spcPts val="0"/>
              </a:spcAft>
              <a:buSzPts val="2400"/>
              <a:buChar char="○"/>
              <a:defRPr/>
            </a:lvl8pPr>
            <a:lvl9pPr indent="-381000" lvl="8" marL="4114800">
              <a:spcBef>
                <a:spcPts val="2100"/>
              </a:spcBef>
              <a:spcAft>
                <a:spcPts val="2100"/>
              </a:spcAft>
              <a:buSzPts val="2400"/>
              <a:buChar char="■"/>
              <a:defRPr/>
            </a:lvl9pPr>
          </a:lstStyle>
          <a:p/>
        </p:txBody>
      </p:sp>
      <p:sp>
        <p:nvSpPr>
          <p:cNvPr id="56" name="Google Shape;56;p4"/>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7" name="Google Shape;57;p4"/>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5"/>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 name="Google Shape;65;p5"/>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66" name="Google Shape;66;p5"/>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7" name="Google Shape;67;p5"/>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8" name="Google Shape;68;p5"/>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txBox="1"/>
          <p:nvPr>
            <p:ph type="title"/>
          </p:nvPr>
        </p:nvSpPr>
        <p:spPr>
          <a:xfrm>
            <a:off x="4162201" y="593375"/>
            <a:ext cx="7614300" cy="763500"/>
          </a:xfrm>
          <a:prstGeom prst="rect">
            <a:avLst/>
          </a:prstGeom>
        </p:spPr>
        <p:txBody>
          <a:bodyPr anchorCtr="0" anchor="t" bIns="121900" lIns="121900" spcFirstLastPara="1" rIns="121900" wrap="square" tIns="121900">
            <a:noAutofit/>
          </a:bodyPr>
          <a:lstStyle>
            <a:lvl1pPr lvl="0" algn="r">
              <a:spcBef>
                <a:spcPts val="0"/>
              </a:spcBef>
              <a:spcAft>
                <a:spcPts val="0"/>
              </a:spcAft>
              <a:buSzPts val="4800"/>
              <a:buNone/>
              <a:defRPr/>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p:txBody>
      </p:sp>
      <p:sp>
        <p:nvSpPr>
          <p:cNvPr id="71" name="Google Shape;71;p5"/>
          <p:cNvSpPr txBox="1"/>
          <p:nvPr>
            <p:ph idx="1" type="body"/>
          </p:nvPr>
        </p:nvSpPr>
        <p:spPr>
          <a:xfrm>
            <a:off x="1044750" y="2579125"/>
            <a:ext cx="4558500" cy="3661800"/>
          </a:xfrm>
          <a:prstGeom prst="rect">
            <a:avLst/>
          </a:prstGeom>
        </p:spPr>
        <p:txBody>
          <a:bodyPr anchorCtr="0" anchor="t" bIns="121900" lIns="121900" spcFirstLastPara="1" rIns="121900" wrap="square" tIns="121900">
            <a:noAutofit/>
          </a:bodyPr>
          <a:lstStyle>
            <a:lvl1pPr indent="-361950" lvl="0" marL="457200">
              <a:spcBef>
                <a:spcPts val="0"/>
              </a:spcBef>
              <a:spcAft>
                <a:spcPts val="0"/>
              </a:spcAft>
              <a:buSzPts val="2100"/>
              <a:buChar char="●"/>
              <a:defRPr sz="2100"/>
            </a:lvl1pPr>
            <a:lvl2pPr indent="-361950" lvl="1" marL="914400">
              <a:spcBef>
                <a:spcPts val="2100"/>
              </a:spcBef>
              <a:spcAft>
                <a:spcPts val="0"/>
              </a:spcAft>
              <a:buSzPts val="2100"/>
              <a:buChar char="○"/>
              <a:defRPr sz="2100"/>
            </a:lvl2pPr>
            <a:lvl3pPr indent="-361950" lvl="2" marL="1371600">
              <a:spcBef>
                <a:spcPts val="2100"/>
              </a:spcBef>
              <a:spcAft>
                <a:spcPts val="0"/>
              </a:spcAft>
              <a:buSzPts val="2100"/>
              <a:buChar char="■"/>
              <a:defRPr sz="2100"/>
            </a:lvl3pPr>
            <a:lvl4pPr indent="-361950" lvl="3" marL="1828800">
              <a:spcBef>
                <a:spcPts val="2100"/>
              </a:spcBef>
              <a:spcAft>
                <a:spcPts val="0"/>
              </a:spcAft>
              <a:buSzPts val="2100"/>
              <a:buChar char="●"/>
              <a:defRPr sz="2100"/>
            </a:lvl4pPr>
            <a:lvl5pPr indent="-361950" lvl="4" marL="2286000">
              <a:spcBef>
                <a:spcPts val="2100"/>
              </a:spcBef>
              <a:spcAft>
                <a:spcPts val="0"/>
              </a:spcAft>
              <a:buSzPts val="2100"/>
              <a:buChar char="○"/>
              <a:defRPr sz="2100"/>
            </a:lvl5pPr>
            <a:lvl6pPr indent="-361950" lvl="5" marL="2743200">
              <a:spcBef>
                <a:spcPts val="2100"/>
              </a:spcBef>
              <a:spcAft>
                <a:spcPts val="0"/>
              </a:spcAft>
              <a:buSzPts val="2100"/>
              <a:buChar char="■"/>
              <a:defRPr sz="2100"/>
            </a:lvl6pPr>
            <a:lvl7pPr indent="-361950" lvl="6" marL="3200400">
              <a:spcBef>
                <a:spcPts val="2100"/>
              </a:spcBef>
              <a:spcAft>
                <a:spcPts val="0"/>
              </a:spcAft>
              <a:buSzPts val="2100"/>
              <a:buChar char="●"/>
              <a:defRPr sz="2100"/>
            </a:lvl7pPr>
            <a:lvl8pPr indent="-361950" lvl="7" marL="3657600">
              <a:spcBef>
                <a:spcPts val="2100"/>
              </a:spcBef>
              <a:spcAft>
                <a:spcPts val="0"/>
              </a:spcAft>
              <a:buSzPts val="2100"/>
              <a:buChar char="○"/>
              <a:defRPr sz="2100"/>
            </a:lvl8pPr>
            <a:lvl9pPr indent="-361950" lvl="8" marL="4114800">
              <a:spcBef>
                <a:spcPts val="2100"/>
              </a:spcBef>
              <a:spcAft>
                <a:spcPts val="2100"/>
              </a:spcAft>
              <a:buSzPts val="2100"/>
              <a:buChar char="■"/>
              <a:defRPr sz="2100"/>
            </a:lvl9pPr>
          </a:lstStyle>
          <a:p/>
        </p:txBody>
      </p:sp>
      <p:sp>
        <p:nvSpPr>
          <p:cNvPr id="72" name="Google Shape;72;p5"/>
          <p:cNvSpPr txBox="1"/>
          <p:nvPr>
            <p:ph idx="2" type="body"/>
          </p:nvPr>
        </p:nvSpPr>
        <p:spPr>
          <a:xfrm>
            <a:off x="6196567" y="2579125"/>
            <a:ext cx="4558500" cy="3661800"/>
          </a:xfrm>
          <a:prstGeom prst="rect">
            <a:avLst/>
          </a:prstGeom>
        </p:spPr>
        <p:txBody>
          <a:bodyPr anchorCtr="0" anchor="t" bIns="121900" lIns="121900" spcFirstLastPara="1" rIns="121900" wrap="square" tIns="121900">
            <a:noAutofit/>
          </a:bodyPr>
          <a:lstStyle>
            <a:lvl1pPr indent="-361950" lvl="0" marL="457200">
              <a:spcBef>
                <a:spcPts val="0"/>
              </a:spcBef>
              <a:spcAft>
                <a:spcPts val="0"/>
              </a:spcAft>
              <a:buSzPts val="2100"/>
              <a:buChar char="●"/>
              <a:defRPr sz="2100"/>
            </a:lvl1pPr>
            <a:lvl2pPr indent="-361950" lvl="1" marL="914400">
              <a:spcBef>
                <a:spcPts val="2100"/>
              </a:spcBef>
              <a:spcAft>
                <a:spcPts val="0"/>
              </a:spcAft>
              <a:buSzPts val="2100"/>
              <a:buChar char="○"/>
              <a:defRPr sz="2100"/>
            </a:lvl2pPr>
            <a:lvl3pPr indent="-361950" lvl="2" marL="1371600">
              <a:spcBef>
                <a:spcPts val="2100"/>
              </a:spcBef>
              <a:spcAft>
                <a:spcPts val="0"/>
              </a:spcAft>
              <a:buSzPts val="2100"/>
              <a:buChar char="■"/>
              <a:defRPr sz="2100"/>
            </a:lvl3pPr>
            <a:lvl4pPr indent="-361950" lvl="3" marL="1828800">
              <a:spcBef>
                <a:spcPts val="2100"/>
              </a:spcBef>
              <a:spcAft>
                <a:spcPts val="0"/>
              </a:spcAft>
              <a:buSzPts val="2100"/>
              <a:buChar char="●"/>
              <a:defRPr sz="2100"/>
            </a:lvl4pPr>
            <a:lvl5pPr indent="-361950" lvl="4" marL="2286000">
              <a:spcBef>
                <a:spcPts val="2100"/>
              </a:spcBef>
              <a:spcAft>
                <a:spcPts val="0"/>
              </a:spcAft>
              <a:buSzPts val="2100"/>
              <a:buChar char="○"/>
              <a:defRPr sz="2100"/>
            </a:lvl5pPr>
            <a:lvl6pPr indent="-361950" lvl="5" marL="2743200">
              <a:spcBef>
                <a:spcPts val="2100"/>
              </a:spcBef>
              <a:spcAft>
                <a:spcPts val="0"/>
              </a:spcAft>
              <a:buSzPts val="2100"/>
              <a:buChar char="■"/>
              <a:defRPr sz="2100"/>
            </a:lvl6pPr>
            <a:lvl7pPr indent="-361950" lvl="6" marL="3200400">
              <a:spcBef>
                <a:spcPts val="2100"/>
              </a:spcBef>
              <a:spcAft>
                <a:spcPts val="0"/>
              </a:spcAft>
              <a:buSzPts val="2100"/>
              <a:buChar char="●"/>
              <a:defRPr sz="2100"/>
            </a:lvl7pPr>
            <a:lvl8pPr indent="-361950" lvl="7" marL="3657600">
              <a:spcBef>
                <a:spcPts val="2100"/>
              </a:spcBef>
              <a:spcAft>
                <a:spcPts val="0"/>
              </a:spcAft>
              <a:buSzPts val="2100"/>
              <a:buChar char="○"/>
              <a:defRPr sz="2100"/>
            </a:lvl8pPr>
            <a:lvl9pPr indent="-361950" lvl="8" marL="4114800">
              <a:spcBef>
                <a:spcPts val="2100"/>
              </a:spcBef>
              <a:spcAft>
                <a:spcPts val="2100"/>
              </a:spcAft>
              <a:buSzPts val="2100"/>
              <a:buChar char="■"/>
              <a:defRPr sz="2100"/>
            </a:lvl9pPr>
          </a:lstStyle>
          <a:p/>
        </p:txBody>
      </p:sp>
      <p:sp>
        <p:nvSpPr>
          <p:cNvPr id="73" name="Google Shape;73;p5"/>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5"/>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75" name="Shape 75"/>
        <p:cNvGrpSpPr/>
        <p:nvPr/>
      </p:nvGrpSpPr>
      <p:grpSpPr>
        <a:xfrm>
          <a:off x="0" y="0"/>
          <a:ext cx="0" cy="0"/>
          <a:chOff x="0" y="0"/>
          <a:chExt cx="0" cy="0"/>
        </a:xfrm>
      </p:grpSpPr>
      <p:sp>
        <p:nvSpPr>
          <p:cNvPr id="76" name="Google Shape;76;p6"/>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6"/>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83" name="Google Shape;83;p6"/>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2"/>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 name="Google Shape;84;p6"/>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6"/>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txBox="1"/>
          <p:nvPr>
            <p:ph type="title"/>
          </p:nvPr>
        </p:nvSpPr>
        <p:spPr>
          <a:xfrm>
            <a:off x="415601" y="593375"/>
            <a:ext cx="88374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7" name="Google Shape;87;p6"/>
          <p:cNvSpPr txBox="1"/>
          <p:nvPr>
            <p:ph idx="1" type="body"/>
          </p:nvPr>
        </p:nvSpPr>
        <p:spPr>
          <a:xfrm>
            <a:off x="868050"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88" name="Google Shape;88;p6"/>
          <p:cNvSpPr txBox="1"/>
          <p:nvPr>
            <p:ph idx="2" type="body"/>
          </p:nvPr>
        </p:nvSpPr>
        <p:spPr>
          <a:xfrm>
            <a:off x="4457874"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89" name="Google Shape;89;p6"/>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90" name="Google Shape;90;p6"/>
          <p:cNvSpPr txBox="1"/>
          <p:nvPr>
            <p:ph idx="3" type="body"/>
          </p:nvPr>
        </p:nvSpPr>
        <p:spPr>
          <a:xfrm>
            <a:off x="8047713" y="2675700"/>
            <a:ext cx="3176400" cy="3416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49250" lvl="1" marL="914400" rtl="0">
              <a:spcBef>
                <a:spcPts val="2100"/>
              </a:spcBef>
              <a:spcAft>
                <a:spcPts val="0"/>
              </a:spcAft>
              <a:buSzPts val="1900"/>
              <a:buChar char="○"/>
              <a:defRPr sz="1900"/>
            </a:lvl2pPr>
            <a:lvl3pPr indent="-349250" lvl="2" marL="1371600" rtl="0">
              <a:spcBef>
                <a:spcPts val="2100"/>
              </a:spcBef>
              <a:spcAft>
                <a:spcPts val="0"/>
              </a:spcAft>
              <a:buSzPts val="1900"/>
              <a:buChar char="■"/>
              <a:defRPr sz="1900"/>
            </a:lvl3pPr>
            <a:lvl4pPr indent="-349250" lvl="3" marL="1828800" rtl="0">
              <a:spcBef>
                <a:spcPts val="2100"/>
              </a:spcBef>
              <a:spcAft>
                <a:spcPts val="0"/>
              </a:spcAft>
              <a:buSzPts val="1900"/>
              <a:buChar char="●"/>
              <a:defRPr sz="1900"/>
            </a:lvl4pPr>
            <a:lvl5pPr indent="-349250" lvl="4" marL="2286000" rtl="0">
              <a:spcBef>
                <a:spcPts val="2100"/>
              </a:spcBef>
              <a:spcAft>
                <a:spcPts val="0"/>
              </a:spcAft>
              <a:buSzPts val="1900"/>
              <a:buChar char="○"/>
              <a:defRPr sz="1900"/>
            </a:lvl5pPr>
            <a:lvl6pPr indent="-349250" lvl="5" marL="2743200" rtl="0">
              <a:spcBef>
                <a:spcPts val="2100"/>
              </a:spcBef>
              <a:spcAft>
                <a:spcPts val="0"/>
              </a:spcAft>
              <a:buSzPts val="1900"/>
              <a:buChar char="■"/>
              <a:defRPr sz="1900"/>
            </a:lvl6pPr>
            <a:lvl7pPr indent="-349250" lvl="6" marL="3200400" rtl="0">
              <a:spcBef>
                <a:spcPts val="2100"/>
              </a:spcBef>
              <a:spcAft>
                <a:spcPts val="0"/>
              </a:spcAft>
              <a:buSzPts val="1900"/>
              <a:buChar char="●"/>
              <a:defRPr sz="1900"/>
            </a:lvl7pPr>
            <a:lvl8pPr indent="-349250" lvl="7" marL="3657600" rtl="0">
              <a:spcBef>
                <a:spcPts val="2100"/>
              </a:spcBef>
              <a:spcAft>
                <a:spcPts val="0"/>
              </a:spcAft>
              <a:buSzPts val="1900"/>
              <a:buChar char="○"/>
              <a:defRPr sz="1900"/>
            </a:lvl8pPr>
            <a:lvl9pPr indent="-349250" lvl="8" marL="4114800" rtl="0">
              <a:spcBef>
                <a:spcPts val="2100"/>
              </a:spcBef>
              <a:spcAft>
                <a:spcPts val="2100"/>
              </a:spcAft>
              <a:buSzPts val="1900"/>
              <a:buChar char="■"/>
              <a:defRPr sz="1900"/>
            </a:lvl9pPr>
          </a:lstStyle>
          <a:p/>
        </p:txBody>
      </p:sp>
      <p:sp>
        <p:nvSpPr>
          <p:cNvPr id="91" name="Google Shape;91;p6"/>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7"/>
          <p:cNvSpPr/>
          <p:nvPr/>
        </p:nvSpPr>
        <p:spPr>
          <a:xfrm>
            <a:off x="-75" y="0"/>
            <a:ext cx="12192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7"/>
          <p:cNvSpPr/>
          <p:nvPr/>
        </p:nvSpPr>
        <p:spPr>
          <a:xfrm>
            <a:off x="0" y="2205900"/>
            <a:ext cx="640800" cy="465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7"/>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7"/>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7"/>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7"/>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9" name="Google Shape;99;p7"/>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00" name="Google Shape;100;p7"/>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1" name="Google Shape;101;p7"/>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7"/>
          <p:cNvSpPr/>
          <p:nvPr/>
        </p:nvSpPr>
        <p:spPr>
          <a:xfrm>
            <a:off x="968064" y="6253800"/>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7"/>
          <p:cNvSpPr txBox="1"/>
          <p:nvPr>
            <p:ph type="title"/>
          </p:nvPr>
        </p:nvSpPr>
        <p:spPr>
          <a:xfrm>
            <a:off x="259799" y="212375"/>
            <a:ext cx="111360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04" name="Google Shape;104;p7"/>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7"/>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8"/>
          <p:cNvSpPr/>
          <p:nvPr/>
        </p:nvSpPr>
        <p:spPr>
          <a:xfrm>
            <a:off x="968075" y="3927475"/>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08" name="Google Shape;108;p8"/>
          <p:cNvSpPr/>
          <p:nvPr/>
        </p:nvSpPr>
        <p:spPr>
          <a:xfrm>
            <a:off x="3624943" y="0"/>
            <a:ext cx="85671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
          <p:cNvSpPr/>
          <p:nvPr/>
        </p:nvSpPr>
        <p:spPr>
          <a:xfrm>
            <a:off x="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
          <p:cNvSpPr/>
          <p:nvPr/>
        </p:nvSpPr>
        <p:spPr>
          <a:xfrm>
            <a:off x="257192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8"/>
          <p:cNvSpPr/>
          <p:nvPr/>
        </p:nvSpPr>
        <p:spPr>
          <a:xfrm>
            <a:off x="269429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
          <p:cNvSpPr/>
          <p:nvPr/>
        </p:nvSpPr>
        <p:spPr>
          <a:xfrm>
            <a:off x="281665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
          <p:cNvSpPr/>
          <p:nvPr/>
        </p:nvSpPr>
        <p:spPr>
          <a:xfrm>
            <a:off x="2939019"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 name="Google Shape;114;p8"/>
          <p:cNvCxnSpPr/>
          <p:nvPr/>
        </p:nvCxnSpPr>
        <p:spPr>
          <a:xfrm>
            <a:off x="333392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15" name="Google Shape;115;p8"/>
          <p:cNvSpPr/>
          <p:nvPr/>
        </p:nvSpPr>
        <p:spPr>
          <a:xfrm>
            <a:off x="149302"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6" name="Google Shape;116;p8"/>
          <p:cNvSpPr/>
          <p:nvPr/>
        </p:nvSpPr>
        <p:spPr>
          <a:xfrm rot="5400000">
            <a:off x="10165611"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 name="Google Shape;117;p8"/>
          <p:cNvSpPr/>
          <p:nvPr/>
        </p:nvSpPr>
        <p:spPr>
          <a:xfrm>
            <a:off x="11551200"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
          <p:cNvSpPr/>
          <p:nvPr/>
        </p:nvSpPr>
        <p:spPr>
          <a:xfrm>
            <a:off x="968064"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
          <p:cNvSpPr txBox="1"/>
          <p:nvPr>
            <p:ph type="title"/>
          </p:nvPr>
        </p:nvSpPr>
        <p:spPr>
          <a:xfrm>
            <a:off x="4189379" y="538163"/>
            <a:ext cx="6598800" cy="1007700"/>
          </a:xfrm>
          <a:prstGeom prst="rect">
            <a:avLst/>
          </a:prstGeom>
        </p:spPr>
        <p:txBody>
          <a:bodyPr anchorCtr="0" anchor="ctr"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20" name="Google Shape;120;p8"/>
          <p:cNvSpPr txBox="1"/>
          <p:nvPr>
            <p:ph idx="1" type="body"/>
          </p:nvPr>
        </p:nvSpPr>
        <p:spPr>
          <a:xfrm>
            <a:off x="1398150" y="2693850"/>
            <a:ext cx="6805800" cy="33981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81000" lvl="1" marL="914400">
              <a:spcBef>
                <a:spcPts val="2100"/>
              </a:spcBef>
              <a:spcAft>
                <a:spcPts val="0"/>
              </a:spcAft>
              <a:buSzPts val="2400"/>
              <a:buChar char="○"/>
              <a:defRPr/>
            </a:lvl2pPr>
            <a:lvl3pPr indent="-381000" lvl="2" marL="1371600">
              <a:spcBef>
                <a:spcPts val="2100"/>
              </a:spcBef>
              <a:spcAft>
                <a:spcPts val="0"/>
              </a:spcAft>
              <a:buSzPts val="2400"/>
              <a:buChar char="■"/>
              <a:defRPr/>
            </a:lvl3pPr>
            <a:lvl4pPr indent="-381000" lvl="3" marL="1828800">
              <a:spcBef>
                <a:spcPts val="2100"/>
              </a:spcBef>
              <a:spcAft>
                <a:spcPts val="0"/>
              </a:spcAft>
              <a:buSzPts val="2400"/>
              <a:buChar char="●"/>
              <a:defRPr/>
            </a:lvl4pPr>
            <a:lvl5pPr indent="-381000" lvl="4" marL="2286000">
              <a:spcBef>
                <a:spcPts val="2100"/>
              </a:spcBef>
              <a:spcAft>
                <a:spcPts val="0"/>
              </a:spcAft>
              <a:buSzPts val="2400"/>
              <a:buChar char="○"/>
              <a:defRPr/>
            </a:lvl5pPr>
            <a:lvl6pPr indent="-381000" lvl="5" marL="2743200">
              <a:spcBef>
                <a:spcPts val="2100"/>
              </a:spcBef>
              <a:spcAft>
                <a:spcPts val="0"/>
              </a:spcAft>
              <a:buSzPts val="2400"/>
              <a:buChar char="■"/>
              <a:defRPr/>
            </a:lvl6pPr>
            <a:lvl7pPr indent="-381000" lvl="6" marL="3200400">
              <a:spcBef>
                <a:spcPts val="2100"/>
              </a:spcBef>
              <a:spcAft>
                <a:spcPts val="0"/>
              </a:spcAft>
              <a:buSzPts val="2400"/>
              <a:buChar char="●"/>
              <a:defRPr/>
            </a:lvl7pPr>
            <a:lvl8pPr indent="-381000" lvl="7" marL="3657600">
              <a:spcBef>
                <a:spcPts val="2100"/>
              </a:spcBef>
              <a:spcAft>
                <a:spcPts val="0"/>
              </a:spcAft>
              <a:buSzPts val="2400"/>
              <a:buChar char="○"/>
              <a:defRPr/>
            </a:lvl8pPr>
            <a:lvl9pPr indent="-381000" lvl="8" marL="4114800">
              <a:spcBef>
                <a:spcPts val="2100"/>
              </a:spcBef>
              <a:spcAft>
                <a:spcPts val="2100"/>
              </a:spcAft>
              <a:buSzPts val="2400"/>
              <a:buChar char="■"/>
              <a:defRPr/>
            </a:lvl9pPr>
          </a:lstStyle>
          <a:p/>
        </p:txBody>
      </p:sp>
      <p:sp>
        <p:nvSpPr>
          <p:cNvPr id="121" name="Google Shape;121;p8"/>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8"/>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ONE_COLUMN_TEXT_1">
    <p:spTree>
      <p:nvGrpSpPr>
        <p:cNvPr id="123" name="Shape 123"/>
        <p:cNvGrpSpPr/>
        <p:nvPr/>
      </p:nvGrpSpPr>
      <p:grpSpPr>
        <a:xfrm>
          <a:off x="0" y="0"/>
          <a:ext cx="0" cy="0"/>
          <a:chOff x="0" y="0"/>
          <a:chExt cx="0" cy="0"/>
        </a:xfrm>
      </p:grpSpPr>
      <p:sp>
        <p:nvSpPr>
          <p:cNvPr id="124" name="Google Shape;124;p9"/>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9"/>
          <p:cNvSpPr/>
          <p:nvPr/>
        </p:nvSpPr>
        <p:spPr>
          <a:xfrm flipH="1">
            <a:off x="50" y="0"/>
            <a:ext cx="9497700" cy="2010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flipH="1">
            <a:off x="11551243"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9"/>
          <p:cNvSpPr/>
          <p:nvPr/>
        </p:nvSpPr>
        <p:spPr>
          <a:xfrm flipH="1">
            <a:off x="954811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flipH="1">
            <a:off x="9425753"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flipH="1">
            <a:off x="9303388"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9"/>
          <p:cNvSpPr/>
          <p:nvPr/>
        </p:nvSpPr>
        <p:spPr>
          <a:xfrm flipH="1">
            <a:off x="9181024"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1" name="Google Shape;131;p9"/>
          <p:cNvCxnSpPr/>
          <p:nvPr/>
        </p:nvCxnSpPr>
        <p:spPr>
          <a:xfrm rot="10800000">
            <a:off x="1069818"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32" name="Google Shape;132;p9"/>
          <p:cNvSpPr/>
          <p:nvPr/>
        </p:nvSpPr>
        <p:spPr>
          <a:xfrm flipH="1">
            <a:off x="10070348"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9"/>
          <p:cNvSpPr/>
          <p:nvPr/>
        </p:nvSpPr>
        <p:spPr>
          <a:xfrm flipH="1" rot="-5400000">
            <a:off x="54039" y="3940576"/>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4" name="Google Shape;134;p9"/>
          <p:cNvSpPr/>
          <p:nvPr/>
        </p:nvSpPr>
        <p:spPr>
          <a:xfrm flipH="1">
            <a:off x="43" y="2579124"/>
            <a:ext cx="640800" cy="604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flipH="1">
            <a:off x="10583179"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txBox="1"/>
          <p:nvPr>
            <p:ph type="title"/>
          </p:nvPr>
        </p:nvSpPr>
        <p:spPr>
          <a:xfrm>
            <a:off x="288825" y="264300"/>
            <a:ext cx="8964000" cy="1610400"/>
          </a:xfrm>
          <a:prstGeom prst="rect">
            <a:avLst/>
          </a:prstGeom>
        </p:spPr>
        <p:txBody>
          <a:bodyPr anchorCtr="0" anchor="b" bIns="121900" lIns="121900" spcFirstLastPara="1" rIns="121900" wrap="square" tIns="12190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137" name="Google Shape;137;p9"/>
          <p:cNvSpPr txBox="1"/>
          <p:nvPr>
            <p:ph idx="1" type="body"/>
          </p:nvPr>
        </p:nvSpPr>
        <p:spPr>
          <a:xfrm>
            <a:off x="2237025" y="2412300"/>
            <a:ext cx="8273400" cy="36075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81000" lvl="1" marL="914400" rtl="0">
              <a:spcBef>
                <a:spcPts val="2100"/>
              </a:spcBef>
              <a:spcAft>
                <a:spcPts val="0"/>
              </a:spcAft>
              <a:buSzPts val="2400"/>
              <a:buChar char="○"/>
              <a:defRPr/>
            </a:lvl2pPr>
            <a:lvl3pPr indent="-381000" lvl="2" marL="1371600" rtl="0">
              <a:spcBef>
                <a:spcPts val="2100"/>
              </a:spcBef>
              <a:spcAft>
                <a:spcPts val="0"/>
              </a:spcAft>
              <a:buSzPts val="2400"/>
              <a:buChar char="■"/>
              <a:defRPr/>
            </a:lvl3pPr>
            <a:lvl4pPr indent="-381000" lvl="3" marL="1828800" rtl="0">
              <a:spcBef>
                <a:spcPts val="2100"/>
              </a:spcBef>
              <a:spcAft>
                <a:spcPts val="0"/>
              </a:spcAft>
              <a:buSzPts val="2400"/>
              <a:buChar char="●"/>
              <a:defRPr/>
            </a:lvl4pPr>
            <a:lvl5pPr indent="-381000" lvl="4" marL="2286000" rtl="0">
              <a:spcBef>
                <a:spcPts val="2100"/>
              </a:spcBef>
              <a:spcAft>
                <a:spcPts val="0"/>
              </a:spcAft>
              <a:buSzPts val="2400"/>
              <a:buChar char="○"/>
              <a:defRPr/>
            </a:lvl5pPr>
            <a:lvl6pPr indent="-381000" lvl="5" marL="2743200" rtl="0">
              <a:spcBef>
                <a:spcPts val="2100"/>
              </a:spcBef>
              <a:spcAft>
                <a:spcPts val="0"/>
              </a:spcAft>
              <a:buSzPts val="2400"/>
              <a:buChar char="■"/>
              <a:defRPr/>
            </a:lvl6pPr>
            <a:lvl7pPr indent="-381000" lvl="6" marL="3200400" rtl="0">
              <a:spcBef>
                <a:spcPts val="2100"/>
              </a:spcBef>
              <a:spcAft>
                <a:spcPts val="0"/>
              </a:spcAft>
              <a:buSzPts val="2400"/>
              <a:buChar char="●"/>
              <a:defRPr/>
            </a:lvl7pPr>
            <a:lvl8pPr indent="-381000" lvl="7" marL="3657600" rtl="0">
              <a:spcBef>
                <a:spcPts val="2100"/>
              </a:spcBef>
              <a:spcAft>
                <a:spcPts val="0"/>
              </a:spcAft>
              <a:buSzPts val="2400"/>
              <a:buChar char="○"/>
              <a:defRPr/>
            </a:lvl8pPr>
            <a:lvl9pPr indent="-381000" lvl="8" marL="4114800" rtl="0">
              <a:spcBef>
                <a:spcPts val="2100"/>
              </a:spcBef>
              <a:spcAft>
                <a:spcPts val="2100"/>
              </a:spcAft>
              <a:buSzPts val="2400"/>
              <a:buChar char="■"/>
              <a:defRPr/>
            </a:lvl9pPr>
          </a:lstStyle>
          <a:p/>
        </p:txBody>
      </p:sp>
      <p:sp>
        <p:nvSpPr>
          <p:cNvPr id="138" name="Google Shape;138;p9"/>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39" name="Google Shape;139;p9"/>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10"/>
          <p:cNvSpPr/>
          <p:nvPr/>
        </p:nvSpPr>
        <p:spPr>
          <a:xfrm>
            <a:off x="9019275" y="3969000"/>
            <a:ext cx="2204700" cy="205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142" name="Google Shape;142;p10"/>
          <p:cNvSpPr/>
          <p:nvPr/>
        </p:nvSpPr>
        <p:spPr>
          <a:xfrm flipH="1">
            <a:off x="0" y="0"/>
            <a:ext cx="9497700" cy="5510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0"/>
          <p:cNvSpPr/>
          <p:nvPr/>
        </p:nvSpPr>
        <p:spPr>
          <a:xfrm flipH="1">
            <a:off x="11551200" y="2205900"/>
            <a:ext cx="640800" cy="4652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0"/>
          <p:cNvSpPr/>
          <p:nvPr/>
        </p:nvSpPr>
        <p:spPr>
          <a:xfrm flipH="1">
            <a:off x="954807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flipH="1">
            <a:off x="9425710"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flipH="1">
            <a:off x="9303345"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0"/>
          <p:cNvSpPr/>
          <p:nvPr/>
        </p:nvSpPr>
        <p:spPr>
          <a:xfrm flipH="1">
            <a:off x="9180981" y="6518075"/>
            <a:ext cx="72000" cy="69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8" name="Google Shape;148;p10"/>
          <p:cNvCxnSpPr/>
          <p:nvPr/>
        </p:nvCxnSpPr>
        <p:spPr>
          <a:xfrm rot="10800000">
            <a:off x="1069775" y="6557675"/>
            <a:ext cx="7788300" cy="0"/>
          </a:xfrm>
          <a:prstGeom prst="straightConnector1">
            <a:avLst/>
          </a:prstGeom>
          <a:noFill/>
          <a:ln cap="flat" cmpd="sng" w="19050">
            <a:solidFill>
              <a:srgbClr val="434343"/>
            </a:solidFill>
            <a:prstDash val="solid"/>
            <a:round/>
            <a:headEnd len="sm" w="sm" type="none"/>
            <a:tailEnd len="sm" w="sm" type="none"/>
          </a:ln>
        </p:spPr>
      </p:cxnSp>
      <p:sp>
        <p:nvSpPr>
          <p:cNvPr id="149" name="Google Shape;149;p10"/>
          <p:cNvSpPr/>
          <p:nvPr/>
        </p:nvSpPr>
        <p:spPr>
          <a:xfrm flipH="1">
            <a:off x="10070305" y="144640"/>
            <a:ext cx="1972393" cy="1794744"/>
          </a:xfrm>
          <a:custGeom>
            <a:rect b="b" l="l" r="r" t="t"/>
            <a:pathLst>
              <a:path extrusionOk="0" h="1501878" w="1650538">
                <a:moveTo>
                  <a:pt x="1627365" y="1455553"/>
                </a:moveTo>
                <a:cubicBezTo>
                  <a:pt x="1640162" y="1455553"/>
                  <a:pt x="1650538" y="1465923"/>
                  <a:pt x="1650538" y="1478716"/>
                </a:cubicBezTo>
                <a:cubicBezTo>
                  <a:pt x="1650538" y="1491508"/>
                  <a:pt x="1640162" y="1501878"/>
                  <a:pt x="1627365" y="1501878"/>
                </a:cubicBezTo>
                <a:cubicBezTo>
                  <a:pt x="1614570" y="1501878"/>
                  <a:pt x="1604196" y="1491508"/>
                  <a:pt x="1604196" y="1478716"/>
                </a:cubicBezTo>
                <a:cubicBezTo>
                  <a:pt x="1604196" y="1465923"/>
                  <a:pt x="1614570" y="1455553"/>
                  <a:pt x="1627365" y="1455553"/>
                </a:cubicBezTo>
                <a:close/>
                <a:moveTo>
                  <a:pt x="1450276" y="1455553"/>
                </a:moveTo>
                <a:cubicBezTo>
                  <a:pt x="1463070" y="1455553"/>
                  <a:pt x="1473440" y="1465923"/>
                  <a:pt x="1473440" y="1478716"/>
                </a:cubicBezTo>
                <a:cubicBezTo>
                  <a:pt x="1473440" y="1491508"/>
                  <a:pt x="1463070" y="1501878"/>
                  <a:pt x="1450276" y="1501878"/>
                </a:cubicBezTo>
                <a:cubicBezTo>
                  <a:pt x="1437482" y="1501878"/>
                  <a:pt x="1427110" y="1491508"/>
                  <a:pt x="1427110" y="1478716"/>
                </a:cubicBezTo>
                <a:cubicBezTo>
                  <a:pt x="1427110" y="1465923"/>
                  <a:pt x="1437482" y="1455553"/>
                  <a:pt x="1450276" y="1455553"/>
                </a:cubicBezTo>
                <a:close/>
                <a:moveTo>
                  <a:pt x="1273177" y="1455553"/>
                </a:moveTo>
                <a:cubicBezTo>
                  <a:pt x="1285971" y="1455553"/>
                  <a:pt x="1296344" y="1465923"/>
                  <a:pt x="1296344" y="1478716"/>
                </a:cubicBezTo>
                <a:cubicBezTo>
                  <a:pt x="1296344" y="1491508"/>
                  <a:pt x="1285971" y="1501878"/>
                  <a:pt x="1273177" y="1501878"/>
                </a:cubicBezTo>
                <a:cubicBezTo>
                  <a:pt x="1260383" y="1501878"/>
                  <a:pt x="1250011" y="1491508"/>
                  <a:pt x="1250011" y="1478716"/>
                </a:cubicBezTo>
                <a:cubicBezTo>
                  <a:pt x="1250011" y="1465923"/>
                  <a:pt x="1260383" y="1455553"/>
                  <a:pt x="1273177" y="1455553"/>
                </a:cubicBezTo>
                <a:close/>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621171" y="1263547"/>
                </a:moveTo>
                <a:cubicBezTo>
                  <a:pt x="1633968" y="1263547"/>
                  <a:pt x="1644342" y="1273917"/>
                  <a:pt x="1644342" y="1286711"/>
                </a:cubicBezTo>
                <a:cubicBezTo>
                  <a:pt x="1644342" y="1299505"/>
                  <a:pt x="1633968" y="1309877"/>
                  <a:pt x="1621171" y="1309877"/>
                </a:cubicBezTo>
                <a:cubicBezTo>
                  <a:pt x="1608373" y="1309877"/>
                  <a:pt x="1597999" y="1299505"/>
                  <a:pt x="1597999" y="1286711"/>
                </a:cubicBezTo>
                <a:cubicBezTo>
                  <a:pt x="1597999" y="1273917"/>
                  <a:pt x="1608373" y="1263547"/>
                  <a:pt x="1621171" y="1263547"/>
                </a:cubicBezTo>
                <a:close/>
                <a:moveTo>
                  <a:pt x="1444083" y="1263547"/>
                </a:moveTo>
                <a:cubicBezTo>
                  <a:pt x="1456876" y="1263547"/>
                  <a:pt x="1467247" y="1273917"/>
                  <a:pt x="1467247" y="1286711"/>
                </a:cubicBezTo>
                <a:cubicBezTo>
                  <a:pt x="1467247" y="1299505"/>
                  <a:pt x="1456876" y="1309877"/>
                  <a:pt x="1444083" y="1309877"/>
                </a:cubicBezTo>
                <a:cubicBezTo>
                  <a:pt x="1431289" y="1309877"/>
                  <a:pt x="1420919" y="1299505"/>
                  <a:pt x="1420919" y="1286711"/>
                </a:cubicBezTo>
                <a:cubicBezTo>
                  <a:pt x="1420919" y="1273917"/>
                  <a:pt x="1431289" y="1263547"/>
                  <a:pt x="1444083" y="1263547"/>
                </a:cubicBezTo>
                <a:close/>
                <a:moveTo>
                  <a:pt x="1266984" y="1263547"/>
                </a:moveTo>
                <a:cubicBezTo>
                  <a:pt x="1279777" y="1263547"/>
                  <a:pt x="1290150" y="1273917"/>
                  <a:pt x="1290150" y="1286711"/>
                </a:cubicBezTo>
                <a:cubicBezTo>
                  <a:pt x="1290150" y="1299506"/>
                  <a:pt x="1279777" y="1309877"/>
                  <a:pt x="1266984" y="1309877"/>
                </a:cubicBezTo>
                <a:cubicBezTo>
                  <a:pt x="1254188" y="1309877"/>
                  <a:pt x="1243818" y="1299506"/>
                  <a:pt x="1243818" y="1286711"/>
                </a:cubicBezTo>
                <a:cubicBezTo>
                  <a:pt x="1243818" y="1273917"/>
                  <a:pt x="1254188" y="1263547"/>
                  <a:pt x="1266984" y="1263547"/>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623236" y="1092182"/>
                </a:moveTo>
                <a:cubicBezTo>
                  <a:pt x="1636033" y="1092182"/>
                  <a:pt x="1646408" y="1102552"/>
                  <a:pt x="1646408" y="1115347"/>
                </a:cubicBezTo>
                <a:cubicBezTo>
                  <a:pt x="1646408" y="1128142"/>
                  <a:pt x="1636033" y="1138515"/>
                  <a:pt x="1623236" y="1138515"/>
                </a:cubicBezTo>
                <a:cubicBezTo>
                  <a:pt x="1610438" y="1138515"/>
                  <a:pt x="1600064" y="1128142"/>
                  <a:pt x="1600064" y="1115347"/>
                </a:cubicBezTo>
                <a:cubicBezTo>
                  <a:pt x="1600064" y="1102552"/>
                  <a:pt x="1610438" y="1092182"/>
                  <a:pt x="1623236" y="1092182"/>
                </a:cubicBezTo>
                <a:close/>
                <a:moveTo>
                  <a:pt x="1446146" y="1092182"/>
                </a:moveTo>
                <a:cubicBezTo>
                  <a:pt x="1458940" y="1092182"/>
                  <a:pt x="1469312" y="1102552"/>
                  <a:pt x="1469312" y="1115347"/>
                </a:cubicBezTo>
                <a:cubicBezTo>
                  <a:pt x="1469312" y="1128142"/>
                  <a:pt x="1458940" y="1138515"/>
                  <a:pt x="1446146" y="1138515"/>
                </a:cubicBezTo>
                <a:cubicBezTo>
                  <a:pt x="1433354" y="1138515"/>
                  <a:pt x="1422981" y="1128142"/>
                  <a:pt x="1422981" y="1115347"/>
                </a:cubicBezTo>
                <a:cubicBezTo>
                  <a:pt x="1422981" y="1102552"/>
                  <a:pt x="1433354" y="1092182"/>
                  <a:pt x="1446146" y="1092182"/>
                </a:cubicBezTo>
                <a:close/>
                <a:moveTo>
                  <a:pt x="1269048" y="1092182"/>
                </a:moveTo>
                <a:cubicBezTo>
                  <a:pt x="1281842" y="1092182"/>
                  <a:pt x="1292214" y="1102553"/>
                  <a:pt x="1292214" y="1115347"/>
                </a:cubicBezTo>
                <a:cubicBezTo>
                  <a:pt x="1292214" y="1128143"/>
                  <a:pt x="1281842" y="1138515"/>
                  <a:pt x="1269048" y="1138515"/>
                </a:cubicBezTo>
                <a:cubicBezTo>
                  <a:pt x="1256253" y="1138515"/>
                  <a:pt x="1245882" y="1128143"/>
                  <a:pt x="1245882" y="1115347"/>
                </a:cubicBezTo>
                <a:cubicBezTo>
                  <a:pt x="1245882" y="1102553"/>
                  <a:pt x="1256253" y="1092182"/>
                  <a:pt x="1269048" y="1092182"/>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623236" y="900174"/>
                </a:moveTo>
                <a:cubicBezTo>
                  <a:pt x="1636033" y="900174"/>
                  <a:pt x="1646408" y="910547"/>
                  <a:pt x="1646408" y="923339"/>
                </a:cubicBezTo>
                <a:cubicBezTo>
                  <a:pt x="1646408" y="936133"/>
                  <a:pt x="1636033" y="946506"/>
                  <a:pt x="1623236" y="946506"/>
                </a:cubicBezTo>
                <a:cubicBezTo>
                  <a:pt x="1610438" y="946506"/>
                  <a:pt x="1600064" y="936133"/>
                  <a:pt x="1600064" y="923339"/>
                </a:cubicBezTo>
                <a:cubicBezTo>
                  <a:pt x="1600064" y="910547"/>
                  <a:pt x="1610438" y="900174"/>
                  <a:pt x="1623236" y="900174"/>
                </a:cubicBezTo>
                <a:close/>
                <a:moveTo>
                  <a:pt x="1446147" y="900174"/>
                </a:moveTo>
                <a:cubicBezTo>
                  <a:pt x="1458941" y="900174"/>
                  <a:pt x="1469313" y="910547"/>
                  <a:pt x="1469313" y="923339"/>
                </a:cubicBezTo>
                <a:cubicBezTo>
                  <a:pt x="1469313" y="936133"/>
                  <a:pt x="1458941" y="946506"/>
                  <a:pt x="1446147" y="946506"/>
                </a:cubicBezTo>
                <a:cubicBezTo>
                  <a:pt x="1433354" y="946506"/>
                  <a:pt x="1422981" y="936133"/>
                  <a:pt x="1422981" y="923339"/>
                </a:cubicBezTo>
                <a:cubicBezTo>
                  <a:pt x="1422981" y="910547"/>
                  <a:pt x="1433354" y="900174"/>
                  <a:pt x="1446147" y="900174"/>
                </a:cubicBezTo>
                <a:close/>
                <a:moveTo>
                  <a:pt x="1269048" y="900174"/>
                </a:moveTo>
                <a:cubicBezTo>
                  <a:pt x="1281842" y="900174"/>
                  <a:pt x="1292215" y="910547"/>
                  <a:pt x="1292215" y="923339"/>
                </a:cubicBezTo>
                <a:cubicBezTo>
                  <a:pt x="1292215" y="936133"/>
                  <a:pt x="1281842" y="946506"/>
                  <a:pt x="1269048" y="946506"/>
                </a:cubicBezTo>
                <a:cubicBezTo>
                  <a:pt x="1256253" y="946506"/>
                  <a:pt x="1245882" y="936133"/>
                  <a:pt x="1245882" y="923339"/>
                </a:cubicBezTo>
                <a:cubicBezTo>
                  <a:pt x="1245882" y="910547"/>
                  <a:pt x="1256253" y="900174"/>
                  <a:pt x="1269048" y="900174"/>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448211" y="728810"/>
                </a:moveTo>
                <a:cubicBezTo>
                  <a:pt x="1461004" y="728810"/>
                  <a:pt x="1471376" y="739182"/>
                  <a:pt x="1471376" y="751977"/>
                </a:cubicBezTo>
                <a:cubicBezTo>
                  <a:pt x="1471376" y="764771"/>
                  <a:pt x="1461004" y="775143"/>
                  <a:pt x="1448211" y="775143"/>
                </a:cubicBezTo>
                <a:cubicBezTo>
                  <a:pt x="1435418" y="775143"/>
                  <a:pt x="1425046" y="764771"/>
                  <a:pt x="1425046" y="751977"/>
                </a:cubicBezTo>
                <a:cubicBezTo>
                  <a:pt x="1425046" y="739182"/>
                  <a:pt x="1435418" y="728810"/>
                  <a:pt x="1448211" y="728810"/>
                </a:cubicBezTo>
                <a:close/>
                <a:moveTo>
                  <a:pt x="1271113" y="728810"/>
                </a:moveTo>
                <a:cubicBezTo>
                  <a:pt x="1283908" y="728810"/>
                  <a:pt x="1294279" y="739182"/>
                  <a:pt x="1294279" y="751977"/>
                </a:cubicBezTo>
                <a:cubicBezTo>
                  <a:pt x="1294279" y="764771"/>
                  <a:pt x="1283908" y="775143"/>
                  <a:pt x="1271113" y="775143"/>
                </a:cubicBezTo>
                <a:cubicBezTo>
                  <a:pt x="1258318" y="775143"/>
                  <a:pt x="1247946" y="764771"/>
                  <a:pt x="1247946" y="751977"/>
                </a:cubicBezTo>
                <a:cubicBezTo>
                  <a:pt x="1247946" y="739182"/>
                  <a:pt x="1258318" y="728810"/>
                  <a:pt x="1271113" y="728810"/>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625301" y="728809"/>
                </a:moveTo>
                <a:cubicBezTo>
                  <a:pt x="1638099" y="728809"/>
                  <a:pt x="1648473" y="739182"/>
                  <a:pt x="1648473" y="751977"/>
                </a:cubicBezTo>
                <a:cubicBezTo>
                  <a:pt x="1648473" y="764771"/>
                  <a:pt x="1638099" y="775143"/>
                  <a:pt x="1625301" y="775143"/>
                </a:cubicBezTo>
                <a:cubicBezTo>
                  <a:pt x="1612505" y="775143"/>
                  <a:pt x="1602129" y="764771"/>
                  <a:pt x="1602129" y="751977"/>
                </a:cubicBezTo>
                <a:cubicBezTo>
                  <a:pt x="1602129" y="739182"/>
                  <a:pt x="1612505" y="728809"/>
                  <a:pt x="1625301" y="728809"/>
                </a:cubicBezTo>
                <a:close/>
                <a:moveTo>
                  <a:pt x="1617040" y="534738"/>
                </a:moveTo>
                <a:cubicBezTo>
                  <a:pt x="1629841" y="534738"/>
                  <a:pt x="1640215" y="545109"/>
                  <a:pt x="1640215" y="557903"/>
                </a:cubicBezTo>
                <a:cubicBezTo>
                  <a:pt x="1640215" y="570697"/>
                  <a:pt x="1629841" y="581069"/>
                  <a:pt x="1617040" y="581069"/>
                </a:cubicBezTo>
                <a:cubicBezTo>
                  <a:pt x="1604244" y="581069"/>
                  <a:pt x="1593870" y="570697"/>
                  <a:pt x="1593870" y="557903"/>
                </a:cubicBezTo>
                <a:cubicBezTo>
                  <a:pt x="1593870" y="545109"/>
                  <a:pt x="1604244" y="534738"/>
                  <a:pt x="1617040" y="534738"/>
                </a:cubicBezTo>
                <a:close/>
                <a:moveTo>
                  <a:pt x="1439956" y="534738"/>
                </a:moveTo>
                <a:cubicBezTo>
                  <a:pt x="1452749" y="534738"/>
                  <a:pt x="1463120" y="545110"/>
                  <a:pt x="1463120" y="557903"/>
                </a:cubicBezTo>
                <a:cubicBezTo>
                  <a:pt x="1463120" y="570697"/>
                  <a:pt x="1452749" y="581069"/>
                  <a:pt x="1439956" y="581069"/>
                </a:cubicBezTo>
                <a:cubicBezTo>
                  <a:pt x="1427161" y="581069"/>
                  <a:pt x="1416790" y="570697"/>
                  <a:pt x="1416790" y="557903"/>
                </a:cubicBezTo>
                <a:cubicBezTo>
                  <a:pt x="1416790" y="545110"/>
                  <a:pt x="1427161" y="534738"/>
                  <a:pt x="1439956" y="534738"/>
                </a:cubicBezTo>
                <a:close/>
                <a:moveTo>
                  <a:pt x="1262857" y="534738"/>
                </a:moveTo>
                <a:cubicBezTo>
                  <a:pt x="1275650" y="534738"/>
                  <a:pt x="1286023" y="545110"/>
                  <a:pt x="1286023" y="557903"/>
                </a:cubicBezTo>
                <a:cubicBezTo>
                  <a:pt x="1286023" y="570697"/>
                  <a:pt x="1275650" y="581069"/>
                  <a:pt x="1262857" y="581069"/>
                </a:cubicBezTo>
                <a:cubicBezTo>
                  <a:pt x="1250062" y="581069"/>
                  <a:pt x="1239692" y="570697"/>
                  <a:pt x="1239692" y="557903"/>
                </a:cubicBezTo>
                <a:cubicBezTo>
                  <a:pt x="1239692" y="545110"/>
                  <a:pt x="1250062" y="534738"/>
                  <a:pt x="1262857" y="534738"/>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619106" y="363375"/>
                </a:moveTo>
                <a:cubicBezTo>
                  <a:pt x="1631904" y="363375"/>
                  <a:pt x="1642279" y="373746"/>
                  <a:pt x="1642279" y="386540"/>
                </a:cubicBezTo>
                <a:cubicBezTo>
                  <a:pt x="1642279" y="399334"/>
                  <a:pt x="1631904" y="409706"/>
                  <a:pt x="1619106" y="409706"/>
                </a:cubicBezTo>
                <a:cubicBezTo>
                  <a:pt x="1606309" y="409706"/>
                  <a:pt x="1595935" y="399334"/>
                  <a:pt x="1595935" y="386540"/>
                </a:cubicBezTo>
                <a:cubicBezTo>
                  <a:pt x="1595935" y="373746"/>
                  <a:pt x="1606309" y="363375"/>
                  <a:pt x="1619106" y="363375"/>
                </a:cubicBezTo>
                <a:close/>
                <a:moveTo>
                  <a:pt x="1442019" y="363375"/>
                </a:moveTo>
                <a:cubicBezTo>
                  <a:pt x="1454813" y="363375"/>
                  <a:pt x="1465185" y="373746"/>
                  <a:pt x="1465185" y="386540"/>
                </a:cubicBezTo>
                <a:cubicBezTo>
                  <a:pt x="1465185" y="399334"/>
                  <a:pt x="1454813" y="409706"/>
                  <a:pt x="1442019" y="409706"/>
                </a:cubicBezTo>
                <a:cubicBezTo>
                  <a:pt x="1429226" y="409706"/>
                  <a:pt x="1418854" y="399334"/>
                  <a:pt x="1418854" y="386540"/>
                </a:cubicBezTo>
                <a:cubicBezTo>
                  <a:pt x="1418854" y="373746"/>
                  <a:pt x="1429226" y="363375"/>
                  <a:pt x="1442019" y="363375"/>
                </a:cubicBezTo>
                <a:close/>
                <a:moveTo>
                  <a:pt x="1264920" y="363375"/>
                </a:moveTo>
                <a:cubicBezTo>
                  <a:pt x="1277715" y="363375"/>
                  <a:pt x="1288086" y="373746"/>
                  <a:pt x="1288086" y="386540"/>
                </a:cubicBezTo>
                <a:cubicBezTo>
                  <a:pt x="1288086" y="399334"/>
                  <a:pt x="1277715" y="409706"/>
                  <a:pt x="1264920" y="409706"/>
                </a:cubicBezTo>
                <a:cubicBezTo>
                  <a:pt x="1252126" y="409706"/>
                  <a:pt x="1241754" y="399334"/>
                  <a:pt x="1241754" y="386540"/>
                </a:cubicBezTo>
                <a:cubicBezTo>
                  <a:pt x="1241754" y="373746"/>
                  <a:pt x="1252126" y="363375"/>
                  <a:pt x="1264920" y="363375"/>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619106" y="171363"/>
                </a:moveTo>
                <a:cubicBezTo>
                  <a:pt x="1631906" y="171363"/>
                  <a:pt x="1642280" y="181735"/>
                  <a:pt x="1642280" y="194528"/>
                </a:cubicBezTo>
                <a:cubicBezTo>
                  <a:pt x="1642280" y="207322"/>
                  <a:pt x="1631906" y="217694"/>
                  <a:pt x="1619106" y="217694"/>
                </a:cubicBezTo>
                <a:cubicBezTo>
                  <a:pt x="1606309" y="217694"/>
                  <a:pt x="1595935" y="207322"/>
                  <a:pt x="1595935" y="194528"/>
                </a:cubicBezTo>
                <a:cubicBezTo>
                  <a:pt x="1595935" y="181735"/>
                  <a:pt x="1606309" y="171363"/>
                  <a:pt x="1619106" y="171363"/>
                </a:cubicBezTo>
                <a:close/>
                <a:moveTo>
                  <a:pt x="1442020" y="171363"/>
                </a:moveTo>
                <a:cubicBezTo>
                  <a:pt x="1454815" y="171363"/>
                  <a:pt x="1465185" y="181735"/>
                  <a:pt x="1465185" y="194529"/>
                </a:cubicBezTo>
                <a:cubicBezTo>
                  <a:pt x="1465185" y="207323"/>
                  <a:pt x="1454815" y="217694"/>
                  <a:pt x="1442020" y="217694"/>
                </a:cubicBezTo>
                <a:cubicBezTo>
                  <a:pt x="1429226" y="217694"/>
                  <a:pt x="1418855" y="207323"/>
                  <a:pt x="1418855" y="194529"/>
                </a:cubicBezTo>
                <a:cubicBezTo>
                  <a:pt x="1418855" y="181735"/>
                  <a:pt x="1429226" y="171363"/>
                  <a:pt x="1442020" y="171363"/>
                </a:cubicBezTo>
                <a:close/>
                <a:moveTo>
                  <a:pt x="1264921" y="171363"/>
                </a:moveTo>
                <a:cubicBezTo>
                  <a:pt x="1277715" y="171363"/>
                  <a:pt x="1288088" y="181735"/>
                  <a:pt x="1288088" y="194529"/>
                </a:cubicBezTo>
                <a:cubicBezTo>
                  <a:pt x="1288088" y="207323"/>
                  <a:pt x="1277715" y="217694"/>
                  <a:pt x="1264921" y="217694"/>
                </a:cubicBezTo>
                <a:cubicBezTo>
                  <a:pt x="1252126" y="217694"/>
                  <a:pt x="1241754" y="207323"/>
                  <a:pt x="1241754" y="194529"/>
                </a:cubicBezTo>
                <a:cubicBezTo>
                  <a:pt x="1241754" y="181735"/>
                  <a:pt x="1252126" y="171363"/>
                  <a:pt x="1264921" y="171363"/>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621172" y="0"/>
                </a:moveTo>
                <a:cubicBezTo>
                  <a:pt x="1633971" y="0"/>
                  <a:pt x="1644345" y="10372"/>
                  <a:pt x="1644345" y="23166"/>
                </a:cubicBezTo>
                <a:cubicBezTo>
                  <a:pt x="1644345" y="35960"/>
                  <a:pt x="1633971" y="46332"/>
                  <a:pt x="1621172" y="46332"/>
                </a:cubicBezTo>
                <a:cubicBezTo>
                  <a:pt x="1608375" y="46332"/>
                  <a:pt x="1598000" y="35960"/>
                  <a:pt x="1598000" y="23166"/>
                </a:cubicBezTo>
                <a:cubicBezTo>
                  <a:pt x="1598000" y="10372"/>
                  <a:pt x="1608375" y="0"/>
                  <a:pt x="1621172" y="0"/>
                </a:cubicBezTo>
                <a:close/>
                <a:moveTo>
                  <a:pt x="1444085" y="0"/>
                </a:moveTo>
                <a:cubicBezTo>
                  <a:pt x="1456880" y="0"/>
                  <a:pt x="1467249" y="10372"/>
                  <a:pt x="1467249" y="23166"/>
                </a:cubicBezTo>
                <a:cubicBezTo>
                  <a:pt x="1467249" y="35960"/>
                  <a:pt x="1456880" y="46332"/>
                  <a:pt x="1444085" y="46332"/>
                </a:cubicBezTo>
                <a:cubicBezTo>
                  <a:pt x="1431293" y="46332"/>
                  <a:pt x="1420920" y="35960"/>
                  <a:pt x="1420920" y="23166"/>
                </a:cubicBezTo>
                <a:cubicBezTo>
                  <a:pt x="1420920" y="10372"/>
                  <a:pt x="1431293" y="0"/>
                  <a:pt x="1444085" y="0"/>
                </a:cubicBezTo>
                <a:close/>
                <a:moveTo>
                  <a:pt x="1266987" y="0"/>
                </a:moveTo>
                <a:cubicBezTo>
                  <a:pt x="1279781" y="0"/>
                  <a:pt x="1290153" y="10372"/>
                  <a:pt x="1290153" y="23166"/>
                </a:cubicBezTo>
                <a:cubicBezTo>
                  <a:pt x="1290153" y="35960"/>
                  <a:pt x="1279781" y="46332"/>
                  <a:pt x="1266987" y="46332"/>
                </a:cubicBezTo>
                <a:cubicBezTo>
                  <a:pt x="1254191" y="46332"/>
                  <a:pt x="1243821" y="35960"/>
                  <a:pt x="1243821" y="23166"/>
                </a:cubicBezTo>
                <a:cubicBezTo>
                  <a:pt x="1243821" y="10372"/>
                  <a:pt x="1254191" y="0"/>
                  <a:pt x="1266987" y="0"/>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gradFill>
            <a:gsLst>
              <a:gs pos="0">
                <a:schemeClr val="accent1"/>
              </a:gs>
              <a:gs pos="100000">
                <a:srgbClr val="F3F3F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10"/>
          <p:cNvSpPr/>
          <p:nvPr/>
        </p:nvSpPr>
        <p:spPr>
          <a:xfrm flipH="1">
            <a:off x="10583136" y="6253800"/>
            <a:ext cx="640800" cy="604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0"/>
          <p:cNvSpPr txBox="1"/>
          <p:nvPr>
            <p:ph type="title"/>
          </p:nvPr>
        </p:nvSpPr>
        <p:spPr>
          <a:xfrm>
            <a:off x="653675" y="600200"/>
            <a:ext cx="8204400" cy="4470600"/>
          </a:xfrm>
          <a:prstGeom prst="rect">
            <a:avLst/>
          </a:prstGeom>
        </p:spPr>
        <p:txBody>
          <a:bodyPr anchorCtr="0" anchor="ctr" bIns="121900" lIns="121900" spcFirstLastPara="1" rIns="121900" wrap="square" tIns="121900">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p:txBody>
      </p:sp>
      <p:sp>
        <p:nvSpPr>
          <p:cNvPr id="152" name="Google Shape;152;p10"/>
          <p:cNvSpPr txBox="1"/>
          <p:nvPr>
            <p:ph idx="12" type="sldNum"/>
          </p:nvPr>
        </p:nvSpPr>
        <p:spPr>
          <a:xfrm>
            <a:off x="11296726"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3" name="Google Shape;153;p10"/>
          <p:cNvSpPr txBox="1"/>
          <p:nvPr/>
        </p:nvSpPr>
        <p:spPr>
          <a:xfrm rot="5400000">
            <a:off x="-630575" y="620682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Barlow Condensed"/>
                <a:ea typeface="Barlow Condensed"/>
                <a:cs typeface="Barlow Condensed"/>
                <a:sym typeface="Barlow Condensed"/>
              </a:rPr>
              <a:t>SLIDESMANIA.COM</a:t>
            </a:r>
            <a:endParaRPr>
              <a:solidFill>
                <a:schemeClr val="accen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7F7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4" y="593367"/>
            <a:ext cx="113610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rgbClr val="FFFFFF"/>
              </a:buClr>
              <a:buSzPts val="4800"/>
              <a:buFont typeface="Poppins ExtraBold"/>
              <a:buNone/>
              <a:defRPr sz="4800">
                <a:solidFill>
                  <a:srgbClr val="FFFFFF"/>
                </a:solidFill>
                <a:latin typeface="Poppins ExtraBold"/>
                <a:ea typeface="Poppins ExtraBold"/>
                <a:cs typeface="Poppins ExtraBold"/>
                <a:sym typeface="Poppins ExtraBold"/>
              </a:defRPr>
            </a:lvl1pPr>
            <a:lvl2pPr lvl="1">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2pPr>
            <a:lvl3pPr lvl="2">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3pPr>
            <a:lvl4pPr lvl="3">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4pPr>
            <a:lvl5pPr lvl="4">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5pPr>
            <a:lvl6pPr lvl="5">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6pPr>
            <a:lvl7pPr lvl="6">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7pPr>
            <a:lvl8pPr lvl="7">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8pPr>
            <a:lvl9pPr lvl="8">
              <a:spcBef>
                <a:spcPts val="0"/>
              </a:spcBef>
              <a:spcAft>
                <a:spcPts val="0"/>
              </a:spcAft>
              <a:buClr>
                <a:srgbClr val="FFFFFF"/>
              </a:buClr>
              <a:buSzPts val="4800"/>
              <a:buFont typeface="Poppins Black"/>
              <a:buNone/>
              <a:defRPr sz="4800">
                <a:solidFill>
                  <a:srgbClr val="FFFFFF"/>
                </a:solidFill>
                <a:latin typeface="Poppins Black"/>
                <a:ea typeface="Poppins Black"/>
                <a:cs typeface="Poppins Black"/>
                <a:sym typeface="Poppins Black"/>
              </a:defRPr>
            </a:lvl9pPr>
          </a:lstStyle>
          <a:p/>
        </p:txBody>
      </p:sp>
      <p:sp>
        <p:nvSpPr>
          <p:cNvPr id="7" name="Google Shape;7;p1"/>
          <p:cNvSpPr txBox="1"/>
          <p:nvPr>
            <p:ph idx="1" type="body"/>
          </p:nvPr>
        </p:nvSpPr>
        <p:spPr>
          <a:xfrm>
            <a:off x="415604" y="1536633"/>
            <a:ext cx="113610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Font typeface="Poppins"/>
              <a:buChar char="●"/>
              <a:defRPr sz="2400">
                <a:solidFill>
                  <a:schemeClr val="dk2"/>
                </a:solidFill>
                <a:latin typeface="Poppins"/>
                <a:ea typeface="Poppins"/>
                <a:cs typeface="Poppins"/>
                <a:sym typeface="Poppins"/>
              </a:defRPr>
            </a:lvl1pPr>
            <a:lvl2pPr indent="-381000" lvl="1" marL="9144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2pPr>
            <a:lvl3pPr indent="-381000" lvl="2" marL="13716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3pPr>
            <a:lvl4pPr indent="-381000" lvl="3" marL="18288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4pPr>
            <a:lvl5pPr indent="-381000" lvl="4" marL="22860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5pPr>
            <a:lvl6pPr indent="-381000" lvl="5" marL="27432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6pPr>
            <a:lvl7pPr indent="-381000" lvl="6" marL="32004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7pPr>
            <a:lvl8pPr indent="-381000" lvl="7" marL="3657600">
              <a:lnSpc>
                <a:spcPct val="115000"/>
              </a:lnSpc>
              <a:spcBef>
                <a:spcPts val="2100"/>
              </a:spcBef>
              <a:spcAft>
                <a:spcPts val="0"/>
              </a:spcAft>
              <a:buClr>
                <a:schemeClr val="dk2"/>
              </a:buClr>
              <a:buSzPts val="2400"/>
              <a:buFont typeface="Poppins"/>
              <a:buChar char="○"/>
              <a:defRPr sz="2400">
                <a:solidFill>
                  <a:schemeClr val="dk2"/>
                </a:solidFill>
                <a:latin typeface="Poppins"/>
                <a:ea typeface="Poppins"/>
                <a:cs typeface="Poppins"/>
                <a:sym typeface="Poppins"/>
              </a:defRPr>
            </a:lvl8pPr>
            <a:lvl9pPr indent="-381000" lvl="8" marL="4114800">
              <a:lnSpc>
                <a:spcPct val="115000"/>
              </a:lnSpc>
              <a:spcBef>
                <a:spcPts val="2100"/>
              </a:spcBef>
              <a:spcAft>
                <a:spcPts val="2100"/>
              </a:spcAft>
              <a:buClr>
                <a:schemeClr val="dk2"/>
              </a:buClr>
              <a:buSzPts val="2400"/>
              <a:buFont typeface="Poppins"/>
              <a:buChar char="■"/>
              <a:defRPr sz="2400">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11296726"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ctrTitle"/>
          </p:nvPr>
        </p:nvSpPr>
        <p:spPr>
          <a:xfrm>
            <a:off x="3119125" y="2007950"/>
            <a:ext cx="6856200" cy="27369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sz="5300"/>
              <a:t>Educational Solution Policy Brief</a:t>
            </a:r>
            <a:endParaRPr sz="5300">
              <a:latin typeface="Poppins ExtraBold"/>
              <a:ea typeface="Poppins ExtraBold"/>
              <a:cs typeface="Poppins ExtraBold"/>
              <a:sym typeface="Poppins ExtraBold"/>
            </a:endParaRPr>
          </a:p>
        </p:txBody>
      </p:sp>
      <p:sp>
        <p:nvSpPr>
          <p:cNvPr id="243" name="Google Shape;243;p17"/>
          <p:cNvSpPr txBox="1"/>
          <p:nvPr>
            <p:ph idx="1" type="subTitle"/>
          </p:nvPr>
        </p:nvSpPr>
        <p:spPr>
          <a:xfrm>
            <a:off x="3119125" y="4794000"/>
            <a:ext cx="6407100" cy="62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sz="1900"/>
              <a:t>Zanzibar Blue Economy Policy Recommendation</a:t>
            </a:r>
            <a:endParaRPr sz="19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44" name="Google Shape;244;p17"/>
          <p:cNvSpPr/>
          <p:nvPr/>
        </p:nvSpPr>
        <p:spPr>
          <a:xfrm>
            <a:off x="0" y="4914350"/>
            <a:ext cx="338400" cy="1887600"/>
          </a:xfrm>
          <a:prstGeom prst="rect">
            <a:avLst/>
          </a:prstGeom>
          <a:solidFill>
            <a:schemeClr val="accent3"/>
          </a:solidFill>
          <a:ln cap="flat" cmpd="sng" w="9525">
            <a:solidFill>
              <a:srgbClr val="DEDE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11" name="Google Shape;311;p26"/>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2" name="Google Shape;312;p26"/>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3" name="Google Shape;313;p26"/>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4" name="Google Shape;314;p26"/>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15" name="Google Shape;315;p26"/>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16" name="Google Shape;316;p26"/>
          <p:cNvSpPr txBox="1"/>
          <p:nvPr/>
        </p:nvSpPr>
        <p:spPr>
          <a:xfrm>
            <a:off x="841875" y="1915500"/>
            <a:ext cx="4459200" cy="409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Increase the </a:t>
            </a:r>
            <a:r>
              <a:rPr b="1" lang="en-GB" sz="1600">
                <a:solidFill>
                  <a:schemeClr val="dk2"/>
                </a:solidFill>
                <a:latin typeface="Poppins"/>
                <a:ea typeface="Poppins"/>
                <a:cs typeface="Poppins"/>
                <a:sym typeface="Poppins"/>
              </a:rPr>
              <a:t>potential for fair and effective competition</a:t>
            </a:r>
            <a:r>
              <a:rPr lang="en-GB" sz="1600">
                <a:solidFill>
                  <a:schemeClr val="dk2"/>
                </a:solidFill>
                <a:latin typeface="Poppins"/>
                <a:ea typeface="Poppins"/>
                <a:cs typeface="Poppins"/>
                <a:sym typeface="Poppins"/>
              </a:rPr>
              <a:t> in the market</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Allow local entrepreneurs to </a:t>
            </a:r>
            <a:r>
              <a:rPr b="1" lang="en-GB" sz="1600">
                <a:solidFill>
                  <a:schemeClr val="dk2"/>
                </a:solidFill>
                <a:latin typeface="Poppins"/>
                <a:ea typeface="Poppins"/>
                <a:cs typeface="Poppins"/>
                <a:sym typeface="Poppins"/>
              </a:rPr>
              <a:t>attract tourists</a:t>
            </a:r>
            <a:r>
              <a:rPr lang="en-GB" sz="1600">
                <a:solidFill>
                  <a:schemeClr val="dk2"/>
                </a:solidFill>
                <a:latin typeface="Poppins"/>
                <a:ea typeface="Poppins"/>
                <a:cs typeface="Poppins"/>
                <a:sym typeface="Poppins"/>
              </a:rPr>
              <a:t> who plan their trips on social media and the internet.</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lang="en-GB" sz="1600">
                <a:solidFill>
                  <a:schemeClr val="dk2"/>
                </a:solidFill>
                <a:latin typeface="Poppins"/>
                <a:ea typeface="Poppins"/>
                <a:cs typeface="Poppins"/>
                <a:sym typeface="Poppins"/>
              </a:rPr>
              <a:t>Increase the </a:t>
            </a:r>
            <a:r>
              <a:rPr b="1" lang="en-GB" sz="1600">
                <a:solidFill>
                  <a:schemeClr val="dk2"/>
                </a:solidFill>
                <a:latin typeface="Poppins"/>
                <a:ea typeface="Poppins"/>
                <a:cs typeface="Poppins"/>
                <a:sym typeface="Poppins"/>
              </a:rPr>
              <a:t>opportunities for intergenerational collaboration</a:t>
            </a:r>
            <a:r>
              <a:rPr lang="en-GB" sz="1600">
                <a:solidFill>
                  <a:schemeClr val="dk2"/>
                </a:solidFill>
                <a:latin typeface="Poppins"/>
                <a:ea typeface="Poppins"/>
                <a:cs typeface="Poppins"/>
                <a:sym typeface="Poppins"/>
              </a:rPr>
              <a:t> in support for traditional and local businesses</a:t>
            </a:r>
            <a:endParaRPr sz="1600">
              <a:solidFill>
                <a:schemeClr val="dk2"/>
              </a:solidFill>
              <a:latin typeface="Poppins"/>
              <a:ea typeface="Poppins"/>
              <a:cs typeface="Poppins"/>
              <a:sym typeface="Poppins"/>
            </a:endParaRPr>
          </a:p>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Accessible workbook</a:t>
            </a:r>
            <a:r>
              <a:rPr lang="en-GB" sz="1600">
                <a:solidFill>
                  <a:schemeClr val="dk2"/>
                </a:solidFill>
                <a:latin typeface="Poppins"/>
                <a:ea typeface="Poppins"/>
                <a:cs typeface="Poppins"/>
                <a:sym typeface="Poppins"/>
              </a:rPr>
              <a:t> will allow people to learn at their own pace at any time, without requiring a burdensome time and financial commitment. </a:t>
            </a:r>
            <a:endParaRPr sz="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500">
              <a:solidFill>
                <a:schemeClr val="dk2"/>
              </a:solidFill>
              <a:latin typeface="Poppins"/>
              <a:ea typeface="Poppins"/>
              <a:cs typeface="Poppins"/>
              <a:sym typeface="Poppins"/>
            </a:endParaRPr>
          </a:p>
        </p:txBody>
      </p:sp>
      <p:sp>
        <p:nvSpPr>
          <p:cNvPr id="317" name="Google Shape;317;p26"/>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18" name="Google Shape;318;p26"/>
          <p:cNvSpPr txBox="1"/>
          <p:nvPr>
            <p:ph idx="2" type="body"/>
          </p:nvPr>
        </p:nvSpPr>
        <p:spPr>
          <a:xfrm>
            <a:off x="6028434" y="1698450"/>
            <a:ext cx="43818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L</a:t>
            </a:r>
            <a:r>
              <a:rPr b="1" lang="en-GB" sz="1600"/>
              <a:t>ack of access to internet</a:t>
            </a:r>
            <a:r>
              <a:rPr lang="en-GB" sz="1600"/>
              <a:t> technologies which will allow the Zanzibaris to put their new technological literacy into practice. </a:t>
            </a:r>
            <a:endParaRPr sz="1600"/>
          </a:p>
          <a:p>
            <a:pPr indent="-349250" lvl="0" marL="457200" rtl="0" algn="l">
              <a:spcBef>
                <a:spcPts val="0"/>
              </a:spcBef>
              <a:spcAft>
                <a:spcPts val="0"/>
              </a:spcAft>
              <a:buClr>
                <a:schemeClr val="dk1"/>
              </a:buClr>
              <a:buSzPts val="1900"/>
              <a:buFont typeface="Poppins"/>
              <a:buChar char="-"/>
            </a:pPr>
            <a:r>
              <a:rPr lang="en-GB" sz="1600"/>
              <a:t>It may also be </a:t>
            </a:r>
            <a:r>
              <a:rPr b="1" lang="en-GB" sz="1600"/>
              <a:t>difficult to generate motivation</a:t>
            </a:r>
            <a:r>
              <a:rPr lang="en-GB" sz="1600"/>
              <a:t> and sustained interest in internet marketing in older generations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2100"/>
              </a:spcAft>
              <a:buNone/>
            </a:pPr>
            <a:r>
              <a:t/>
            </a:r>
            <a:endParaRPr/>
          </a:p>
        </p:txBody>
      </p:sp>
      <p:pic>
        <p:nvPicPr>
          <p:cNvPr id="319" name="Google Shape;319;p26"/>
          <p:cNvPicPr preferRelativeResize="0"/>
          <p:nvPr/>
        </p:nvPicPr>
        <p:blipFill>
          <a:blip r:embed="rId3">
            <a:alphaModFix/>
          </a:blip>
          <a:stretch>
            <a:fillRect/>
          </a:stretch>
        </p:blipFill>
        <p:spPr>
          <a:xfrm>
            <a:off x="6670524" y="4263600"/>
            <a:ext cx="3097600" cy="232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ph type="title"/>
          </p:nvPr>
        </p:nvSpPr>
        <p:spPr>
          <a:xfrm>
            <a:off x="415600" y="200600"/>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a:t>Negotiations and Financial Literacy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25" name="Google Shape;325;p27"/>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26" name="Google Shape;326;p27"/>
          <p:cNvSpPr txBox="1"/>
          <p:nvPr>
            <p:ph idx="4294967295" type="subTitle"/>
          </p:nvPr>
        </p:nvSpPr>
        <p:spPr>
          <a:xfrm>
            <a:off x="943349" y="2476500"/>
            <a:ext cx="10271700" cy="19050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Char char="■"/>
            </a:pPr>
            <a:r>
              <a:rPr lang="en-GB" sz="1900">
                <a:solidFill>
                  <a:schemeClr val="dk1"/>
                </a:solidFill>
              </a:rPr>
              <a:t>Support Zanzibaris to be better positioned to benefit from new tourist investment</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Cover the key laws and regulations regarding selling landed property, skills for negotiations, and financial principles related to profit-sharing and smart investment</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Expand on earlier initiatives to document land ownership and title deeds</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Provide newly recognized deed owners with education on how to make responsible investment decisions including learning the value of properties</a:t>
            </a:r>
            <a:endParaRPr sz="1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32" name="Google Shape;332;p28"/>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3" name="Google Shape;333;p28"/>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4" name="Google Shape;334;p28"/>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5" name="Google Shape;335;p28"/>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36" name="Google Shape;336;p28"/>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37" name="Google Shape;337;p28"/>
          <p:cNvSpPr txBox="1"/>
          <p:nvPr/>
        </p:nvSpPr>
        <p:spPr>
          <a:xfrm>
            <a:off x="707025" y="1850850"/>
            <a:ext cx="4710300" cy="409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Mitigate the inequalities</a:t>
            </a:r>
            <a:r>
              <a:rPr lang="en-GB" sz="1600">
                <a:solidFill>
                  <a:schemeClr val="dk2"/>
                </a:solidFill>
                <a:latin typeface="Poppins"/>
                <a:ea typeface="Poppins"/>
                <a:cs typeface="Poppins"/>
                <a:sym typeface="Poppins"/>
              </a:rPr>
              <a:t> already experienced in highly developed tourist villages</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Equip Zanzibaris with the financial and legal knowledge to </a:t>
            </a:r>
            <a:r>
              <a:rPr b="1" lang="en-GB" sz="1600">
                <a:solidFill>
                  <a:schemeClr val="dk2"/>
                </a:solidFill>
                <a:latin typeface="Poppins"/>
                <a:ea typeface="Poppins"/>
                <a:cs typeface="Poppins"/>
                <a:sym typeface="Poppins"/>
              </a:rPr>
              <a:t>effectively negotiate</a:t>
            </a:r>
            <a:r>
              <a:rPr lang="en-GB" sz="1600">
                <a:solidFill>
                  <a:schemeClr val="dk2"/>
                </a:solidFill>
                <a:latin typeface="Poppins"/>
                <a:ea typeface="Poppins"/>
                <a:cs typeface="Poppins"/>
                <a:sym typeface="Poppins"/>
              </a:rPr>
              <a:t> with foreign investors</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Bolster Zanzibaris’ </a:t>
            </a:r>
            <a:r>
              <a:rPr b="1" lang="en-GB" sz="1600">
                <a:solidFill>
                  <a:schemeClr val="dk2"/>
                </a:solidFill>
                <a:latin typeface="Poppins"/>
                <a:ea typeface="Poppins"/>
                <a:cs typeface="Poppins"/>
                <a:sym typeface="Poppins"/>
              </a:rPr>
              <a:t>capacity for economic growth</a:t>
            </a:r>
            <a:r>
              <a:rPr lang="en-GB" sz="1600">
                <a:solidFill>
                  <a:schemeClr val="dk2"/>
                </a:solidFill>
                <a:latin typeface="Poppins"/>
                <a:ea typeface="Poppins"/>
                <a:cs typeface="Poppins"/>
                <a:sym typeface="Poppins"/>
              </a:rPr>
              <a:t> through avenues such as loans, small business operations, and personal financial literacy</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Give Zanzibaris a </a:t>
            </a:r>
            <a:r>
              <a:rPr b="1" lang="en-GB" sz="1600">
                <a:solidFill>
                  <a:schemeClr val="dk2"/>
                </a:solidFill>
                <a:latin typeface="Poppins"/>
                <a:ea typeface="Poppins"/>
                <a:cs typeface="Poppins"/>
                <a:sym typeface="Poppins"/>
              </a:rPr>
              <a:t>competitive advantage in personal and corporate wealth</a:t>
            </a:r>
            <a:endParaRPr b="1" sz="1600">
              <a:solidFill>
                <a:schemeClr val="dk2"/>
              </a:solidFill>
              <a:latin typeface="Poppins"/>
              <a:ea typeface="Poppins"/>
              <a:cs typeface="Poppins"/>
              <a:sym typeface="Poppins"/>
            </a:endParaRPr>
          </a:p>
          <a:p>
            <a:pPr indent="-330200" lvl="1" marL="9144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Provide knowledge on how to make </a:t>
            </a:r>
            <a:r>
              <a:rPr b="1" lang="en-GB" sz="1600">
                <a:solidFill>
                  <a:schemeClr val="dk2"/>
                </a:solidFill>
                <a:latin typeface="Poppins"/>
                <a:ea typeface="Poppins"/>
                <a:cs typeface="Poppins"/>
                <a:sym typeface="Poppins"/>
              </a:rPr>
              <a:t>responsible investment</a:t>
            </a:r>
            <a:r>
              <a:rPr lang="en-GB" sz="1600">
                <a:solidFill>
                  <a:schemeClr val="dk2"/>
                </a:solidFill>
                <a:latin typeface="Poppins"/>
                <a:ea typeface="Poppins"/>
                <a:cs typeface="Poppins"/>
                <a:sym typeface="Poppins"/>
              </a:rPr>
              <a:t> decisions.</a:t>
            </a:r>
            <a:endParaRPr sz="2500">
              <a:solidFill>
                <a:schemeClr val="dk2"/>
              </a:solidFill>
              <a:latin typeface="Poppins"/>
              <a:ea typeface="Poppins"/>
              <a:cs typeface="Poppins"/>
              <a:sym typeface="Poppins"/>
            </a:endParaRPr>
          </a:p>
        </p:txBody>
      </p:sp>
      <p:sp>
        <p:nvSpPr>
          <p:cNvPr id="338" name="Google Shape;338;p28"/>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9" name="Google Shape;339;p28"/>
          <p:cNvSpPr txBox="1"/>
          <p:nvPr>
            <p:ph idx="2" type="body"/>
          </p:nvPr>
        </p:nvSpPr>
        <p:spPr>
          <a:xfrm>
            <a:off x="6028434" y="1622250"/>
            <a:ext cx="43818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Difficult to create an accessible </a:t>
            </a:r>
            <a:r>
              <a:rPr b="1" lang="en-GB" sz="1600"/>
              <a:t>module</a:t>
            </a:r>
            <a:r>
              <a:rPr lang="en-GB" sz="1600"/>
              <a:t> considering varying educational backgrounds and complexity of laws related to the sale of landed property and right of use</a:t>
            </a:r>
            <a:endParaRPr sz="1600"/>
          </a:p>
          <a:p>
            <a:pPr indent="-330200" lvl="0" marL="457200" rtl="0" algn="l">
              <a:spcBef>
                <a:spcPts val="0"/>
              </a:spcBef>
              <a:spcAft>
                <a:spcPts val="0"/>
              </a:spcAft>
              <a:buClr>
                <a:schemeClr val="dk1"/>
              </a:buClr>
              <a:buSzPts val="1600"/>
              <a:buFont typeface="Arial"/>
              <a:buChar char="-"/>
            </a:pPr>
            <a:r>
              <a:rPr lang="en-GB" sz="1600"/>
              <a:t>Conveying the </a:t>
            </a:r>
            <a:r>
              <a:rPr b="1" lang="en-GB" sz="1600"/>
              <a:t>benefits of long-term investment over the short-term gain</a:t>
            </a:r>
            <a:r>
              <a:rPr lang="en-GB" sz="1600"/>
              <a:t> of immediate sale</a:t>
            </a:r>
            <a:endParaRPr sz="1600"/>
          </a:p>
          <a:p>
            <a:pPr indent="-330200" lvl="1" marL="914400" rtl="0" algn="l">
              <a:spcBef>
                <a:spcPts val="0"/>
              </a:spcBef>
              <a:spcAft>
                <a:spcPts val="0"/>
              </a:spcAft>
              <a:buClr>
                <a:schemeClr val="dk1"/>
              </a:buClr>
              <a:buSzPts val="1600"/>
              <a:buFont typeface="Arial"/>
              <a:buChar char="-"/>
            </a:pPr>
            <a:r>
              <a:rPr lang="en-GB" sz="1600"/>
              <a:t>Educational module should begin by ensuring the understanding and benefits of long-term investment</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9"/>
          <p:cNvSpPr txBox="1"/>
          <p:nvPr>
            <p:ph type="title"/>
          </p:nvPr>
        </p:nvSpPr>
        <p:spPr>
          <a:xfrm>
            <a:off x="415600" y="517825"/>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Educating Tourists</a:t>
            </a:r>
            <a:endParaRPr/>
          </a:p>
          <a:p>
            <a:pPr indent="0" lvl="0" marL="0" rtl="0" algn="l">
              <a:spcBef>
                <a:spcPts val="0"/>
              </a:spcBef>
              <a:spcAft>
                <a:spcPts val="0"/>
              </a:spcAft>
              <a:buNone/>
            </a:pPr>
            <a:r>
              <a:t/>
            </a:r>
            <a:endParaRPr/>
          </a:p>
        </p:txBody>
      </p:sp>
      <p:sp>
        <p:nvSpPr>
          <p:cNvPr id="345" name="Google Shape;345;p29"/>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46" name="Google Shape;346;p29"/>
          <p:cNvSpPr txBox="1"/>
          <p:nvPr>
            <p:ph idx="4294967295" type="subTitle"/>
          </p:nvPr>
        </p:nvSpPr>
        <p:spPr>
          <a:xfrm>
            <a:off x="943350" y="2476500"/>
            <a:ext cx="8837400" cy="41082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Char char="■"/>
            </a:pPr>
            <a:r>
              <a:rPr lang="en-GB" sz="1900">
                <a:solidFill>
                  <a:schemeClr val="dk1"/>
                </a:solidFill>
              </a:rPr>
              <a:t>Create easily accessible information for tourists to address the tensions that arise from cultural differences</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Information presented can involve local values, beliefs, the type of wardrobe appropriate in various places on the island, basic Swahili phrasing, Islamic prayer rituals, the importance of seaweed farmers and fishers, etc.</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Materials should be invitational and light-hearted rather than didactic and preacherly</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Module will necessarily involve multiple formats, both online and physical, before and during a tourist’s visit to Zanzibar</a:t>
            </a:r>
            <a:endParaRPr sz="1900">
              <a:solidFill>
                <a:schemeClr val="dk1"/>
              </a:solidFill>
            </a:endParaRPr>
          </a:p>
        </p:txBody>
      </p:sp>
      <p:sp>
        <p:nvSpPr>
          <p:cNvPr id="347" name="Google Shape;347;p29"/>
          <p:cNvSpPr/>
          <p:nvPr/>
        </p:nvSpPr>
        <p:spPr>
          <a:xfrm>
            <a:off x="9984025" y="0"/>
            <a:ext cx="2208000" cy="6858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348" name="Google Shape;348;p29"/>
          <p:cNvPicPr preferRelativeResize="0"/>
          <p:nvPr/>
        </p:nvPicPr>
        <p:blipFill rotWithShape="1">
          <a:blip r:embed="rId3">
            <a:alphaModFix/>
          </a:blip>
          <a:srcRect b="0" l="5908" r="5899" t="12656"/>
          <a:stretch/>
        </p:blipFill>
        <p:spPr>
          <a:xfrm>
            <a:off x="9780750" y="2632025"/>
            <a:ext cx="2468899" cy="366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0"/>
          <p:cNvSpPr txBox="1"/>
          <p:nvPr>
            <p:ph type="title"/>
          </p:nvPr>
        </p:nvSpPr>
        <p:spPr>
          <a:xfrm>
            <a:off x="415600" y="517825"/>
            <a:ext cx="8837400" cy="165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Educating Tourists</a:t>
            </a:r>
            <a:endParaRPr/>
          </a:p>
          <a:p>
            <a:pPr indent="0" lvl="0" marL="0" rtl="0" algn="l">
              <a:spcBef>
                <a:spcPts val="0"/>
              </a:spcBef>
              <a:spcAft>
                <a:spcPts val="0"/>
              </a:spcAft>
              <a:buNone/>
            </a:pPr>
            <a:r>
              <a:t/>
            </a:r>
            <a:endParaRPr/>
          </a:p>
        </p:txBody>
      </p:sp>
      <p:sp>
        <p:nvSpPr>
          <p:cNvPr id="354" name="Google Shape;354;p30"/>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55" name="Google Shape;355;p30"/>
          <p:cNvSpPr txBox="1"/>
          <p:nvPr>
            <p:ph idx="4294967295" type="subTitle"/>
          </p:nvPr>
        </p:nvSpPr>
        <p:spPr>
          <a:xfrm>
            <a:off x="822500" y="2582350"/>
            <a:ext cx="9773400" cy="4108200"/>
          </a:xfrm>
          <a:prstGeom prst="rect">
            <a:avLst/>
          </a:prstGeom>
        </p:spPr>
        <p:txBody>
          <a:bodyPr anchorCtr="0" anchor="t" bIns="121900" lIns="121900" spcFirstLastPara="1" rIns="121900" wrap="square" tIns="121900">
            <a:noAutofit/>
          </a:bodyPr>
          <a:lstStyle/>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A short, welcoming video that introduces visitors to key aspects of the islands while mentioning cultural etiquette related to different spaces, including wearing more modest clothing </a:t>
            </a:r>
            <a:endParaRPr sz="1700">
              <a:solidFill>
                <a:schemeClr val="dk1"/>
              </a:solidFill>
            </a:endParaRPr>
          </a:p>
          <a:p>
            <a:pPr indent="-355600" lvl="1" marL="914400" rtl="0" algn="l">
              <a:lnSpc>
                <a:spcPct val="100000"/>
              </a:lnSpc>
              <a:spcBef>
                <a:spcPts val="0"/>
              </a:spcBef>
              <a:spcAft>
                <a:spcPts val="0"/>
              </a:spcAft>
              <a:buClr>
                <a:schemeClr val="dk1"/>
              </a:buClr>
              <a:buSzPts val="2000"/>
              <a:buChar char="○"/>
            </a:pPr>
            <a:r>
              <a:rPr lang="en-GB" sz="1700">
                <a:solidFill>
                  <a:schemeClr val="dk1"/>
                </a:solidFill>
              </a:rPr>
              <a:t>Posted on official websites linked to tourist travel in Zanzibar including the Zanzibar Commission for Tourism site, and if possible, can be played in the airport while visitors wait for their visas. </a:t>
            </a:r>
            <a:endParaRPr sz="1700">
              <a:solidFill>
                <a:schemeClr val="dk1"/>
              </a:solidFill>
            </a:endParaRPr>
          </a:p>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Attractive informational graphics at the entrances to beaches, on the doors of local restaurants and shops, and anywhere the local community sees fit </a:t>
            </a:r>
            <a:endParaRPr sz="1700">
              <a:solidFill>
                <a:schemeClr val="dk1"/>
              </a:solidFill>
            </a:endParaRPr>
          </a:p>
          <a:p>
            <a:pPr indent="-355600" lvl="1" marL="914400" rtl="0" algn="l">
              <a:lnSpc>
                <a:spcPct val="100000"/>
              </a:lnSpc>
              <a:spcBef>
                <a:spcPts val="0"/>
              </a:spcBef>
              <a:spcAft>
                <a:spcPts val="0"/>
              </a:spcAft>
              <a:buClr>
                <a:schemeClr val="dk1"/>
              </a:buClr>
              <a:buSzPts val="2000"/>
              <a:buChar char="○"/>
            </a:pPr>
            <a:r>
              <a:rPr lang="en-GB" sz="1700">
                <a:solidFill>
                  <a:schemeClr val="dk1"/>
                </a:solidFill>
              </a:rPr>
              <a:t>Inform tourists on how they can best respect the local culture and community.</a:t>
            </a:r>
            <a:endParaRPr sz="1700">
              <a:solidFill>
                <a:schemeClr val="dk1"/>
              </a:solidFill>
            </a:endParaRPr>
          </a:p>
          <a:p>
            <a:pPr indent="-355600" lvl="0" marL="457200" rtl="0" algn="l">
              <a:lnSpc>
                <a:spcPct val="100000"/>
              </a:lnSpc>
              <a:spcBef>
                <a:spcPts val="0"/>
              </a:spcBef>
              <a:spcAft>
                <a:spcPts val="0"/>
              </a:spcAft>
              <a:buClr>
                <a:schemeClr val="accent1"/>
              </a:buClr>
              <a:buSzPts val="2000"/>
              <a:buChar char="■"/>
            </a:pPr>
            <a:r>
              <a:rPr lang="en-GB" sz="1700">
                <a:solidFill>
                  <a:schemeClr val="dk1"/>
                </a:solidFill>
              </a:rPr>
              <a:t>Materials in hotels for their guests to look through to become acquainted with local cultural norms. This would ideally be created with the input of willing hotel management to ensure that the style and tone are appropriate for that setting, and to secure the buy-in of hotel leadership. </a:t>
            </a:r>
            <a:endParaRPr sz="1700">
              <a:solidFill>
                <a:schemeClr val="dk1"/>
              </a:solidFill>
            </a:endParaRPr>
          </a:p>
        </p:txBody>
      </p:sp>
      <p:sp>
        <p:nvSpPr>
          <p:cNvPr id="356" name="Google Shape;356;p30"/>
          <p:cNvSpPr txBox="1"/>
          <p:nvPr>
            <p:ph idx="4294967295" type="subTitle"/>
          </p:nvPr>
        </p:nvSpPr>
        <p:spPr>
          <a:xfrm>
            <a:off x="701650" y="2097625"/>
            <a:ext cx="10424400" cy="5124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2100"/>
              </a:spcAft>
              <a:buNone/>
            </a:pPr>
            <a:r>
              <a:rPr lang="en-GB" sz="1700">
                <a:solidFill>
                  <a:schemeClr val="dk1"/>
                </a:solidFill>
              </a:rPr>
              <a:t>Some components may include:</a:t>
            </a:r>
            <a:endParaRPr sz="1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1"/>
          <p:cNvSpPr txBox="1"/>
          <p:nvPr>
            <p:ph idx="1" type="body"/>
          </p:nvPr>
        </p:nvSpPr>
        <p:spPr>
          <a:xfrm>
            <a:off x="716325" y="1378075"/>
            <a:ext cx="4710300" cy="4205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a:t>;;</a:t>
            </a:r>
            <a:endParaRPr/>
          </a:p>
        </p:txBody>
      </p:sp>
      <p:sp>
        <p:nvSpPr>
          <p:cNvPr id="362" name="Google Shape;362;p31"/>
          <p:cNvSpPr/>
          <p:nvPr/>
        </p:nvSpPr>
        <p:spPr>
          <a:xfrm>
            <a:off x="0" y="0"/>
            <a:ext cx="13212300" cy="20679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63" name="Google Shape;363;p31"/>
          <p:cNvSpPr/>
          <p:nvPr/>
        </p:nvSpPr>
        <p:spPr>
          <a:xfrm>
            <a:off x="7163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64" name="Google Shape;364;p31"/>
          <p:cNvSpPr/>
          <p:nvPr/>
        </p:nvSpPr>
        <p:spPr>
          <a:xfrm>
            <a:off x="5899425" y="304750"/>
            <a:ext cx="4639800" cy="9852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65" name="Google Shape;365;p31"/>
          <p:cNvSpPr txBox="1"/>
          <p:nvPr/>
        </p:nvSpPr>
        <p:spPr>
          <a:xfrm>
            <a:off x="979500" y="4927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OPPORTUNITIES</a:t>
            </a:r>
            <a:endParaRPr sz="2400">
              <a:solidFill>
                <a:schemeClr val="dk2"/>
              </a:solidFill>
              <a:latin typeface="Poppins"/>
              <a:ea typeface="Poppins"/>
              <a:cs typeface="Poppins"/>
              <a:sym typeface="Poppins"/>
            </a:endParaRPr>
          </a:p>
        </p:txBody>
      </p:sp>
      <p:sp>
        <p:nvSpPr>
          <p:cNvPr id="366" name="Google Shape;366;p31"/>
          <p:cNvSpPr txBox="1"/>
          <p:nvPr/>
        </p:nvSpPr>
        <p:spPr>
          <a:xfrm>
            <a:off x="6192675" y="492850"/>
            <a:ext cx="4053300" cy="6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dk2"/>
                </a:solidFill>
                <a:latin typeface="Poppins"/>
                <a:ea typeface="Poppins"/>
                <a:cs typeface="Poppins"/>
                <a:sym typeface="Poppins"/>
              </a:rPr>
              <a:t>CHALLENGES</a:t>
            </a:r>
            <a:endParaRPr sz="2400">
              <a:solidFill>
                <a:schemeClr val="dk2"/>
              </a:solidFill>
              <a:latin typeface="Poppins"/>
              <a:ea typeface="Poppins"/>
              <a:cs typeface="Poppins"/>
              <a:sym typeface="Poppins"/>
            </a:endParaRPr>
          </a:p>
        </p:txBody>
      </p:sp>
      <p:sp>
        <p:nvSpPr>
          <p:cNvPr id="367" name="Google Shape;367;p31"/>
          <p:cNvSpPr txBox="1"/>
          <p:nvPr/>
        </p:nvSpPr>
        <p:spPr>
          <a:xfrm>
            <a:off x="640125" y="1956150"/>
            <a:ext cx="3598200" cy="2945700"/>
          </a:xfrm>
          <a:prstGeom prst="rect">
            <a:avLst/>
          </a:prstGeom>
          <a:noFill/>
          <a:ln>
            <a:noFill/>
          </a:ln>
        </p:spPr>
        <p:txBody>
          <a:bodyPr anchorCtr="0" anchor="ctr" bIns="91425" lIns="91425" spcFirstLastPara="1" rIns="91425" wrap="square" tIns="91425">
            <a:noAutofit/>
          </a:bodyPr>
          <a:lstStyle/>
          <a:p>
            <a:pPr indent="-349250" lvl="0" marL="457200" rtl="0" algn="l">
              <a:lnSpc>
                <a:spcPct val="115000"/>
              </a:lnSpc>
              <a:spcBef>
                <a:spcPts val="0"/>
              </a:spcBef>
              <a:spcAft>
                <a:spcPts val="0"/>
              </a:spcAft>
              <a:buClr>
                <a:schemeClr val="dk2"/>
              </a:buClr>
              <a:buSzPts val="1900"/>
              <a:buFont typeface="Poppins"/>
              <a:buChar char="-"/>
            </a:pPr>
            <a:r>
              <a:rPr b="1" lang="en-GB" sz="1600">
                <a:solidFill>
                  <a:schemeClr val="dk2"/>
                </a:solidFill>
                <a:latin typeface="Poppins"/>
                <a:ea typeface="Poppins"/>
                <a:cs typeface="Poppins"/>
                <a:sym typeface="Poppins"/>
              </a:rPr>
              <a:t>Reduce tensions between locals and tourists</a:t>
            </a:r>
            <a:r>
              <a:rPr lang="en-GB" sz="1600">
                <a:solidFill>
                  <a:schemeClr val="dk2"/>
                </a:solidFill>
                <a:latin typeface="Poppins"/>
                <a:ea typeface="Poppins"/>
                <a:cs typeface="Poppins"/>
                <a:sym typeface="Poppins"/>
              </a:rPr>
              <a:t> by helping to inform tourists on how to respect local culture</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lang="en-GB" sz="1600">
                <a:solidFill>
                  <a:schemeClr val="dk2"/>
                </a:solidFill>
                <a:latin typeface="Poppins"/>
                <a:ea typeface="Poppins"/>
                <a:cs typeface="Poppins"/>
                <a:sym typeface="Poppins"/>
              </a:rPr>
              <a:t>Tourists can </a:t>
            </a:r>
            <a:r>
              <a:rPr b="1" lang="en-GB" sz="1600">
                <a:solidFill>
                  <a:schemeClr val="dk2"/>
                </a:solidFill>
                <a:latin typeface="Poppins"/>
                <a:ea typeface="Poppins"/>
                <a:cs typeface="Poppins"/>
                <a:sym typeface="Poppins"/>
              </a:rPr>
              <a:t>understand the importance of wearing appropriate clothing</a:t>
            </a:r>
            <a:r>
              <a:rPr lang="en-GB" sz="1600">
                <a:solidFill>
                  <a:schemeClr val="dk2"/>
                </a:solidFill>
                <a:latin typeface="Poppins"/>
                <a:ea typeface="Poppins"/>
                <a:cs typeface="Poppins"/>
                <a:sym typeface="Poppins"/>
              </a:rPr>
              <a:t> when they are in villages or not on a beach</a:t>
            </a:r>
            <a:endParaRPr sz="1600">
              <a:solidFill>
                <a:schemeClr val="dk2"/>
              </a:solidFill>
              <a:latin typeface="Poppins"/>
              <a:ea typeface="Poppins"/>
              <a:cs typeface="Poppins"/>
              <a:sym typeface="Poppins"/>
            </a:endParaRPr>
          </a:p>
          <a:p>
            <a:pPr indent="-330200" lvl="0" marL="457200" rtl="0" algn="l">
              <a:lnSpc>
                <a:spcPct val="115000"/>
              </a:lnSpc>
              <a:spcBef>
                <a:spcPts val="0"/>
              </a:spcBef>
              <a:spcAft>
                <a:spcPts val="0"/>
              </a:spcAft>
              <a:buClr>
                <a:schemeClr val="dk2"/>
              </a:buClr>
              <a:buSzPts val="1600"/>
              <a:buFont typeface="Poppins"/>
              <a:buChar char="-"/>
            </a:pPr>
            <a:r>
              <a:rPr b="1" lang="en-GB" sz="1600">
                <a:solidFill>
                  <a:schemeClr val="dk2"/>
                </a:solidFill>
                <a:latin typeface="Poppins"/>
                <a:ea typeface="Poppins"/>
                <a:cs typeface="Poppins"/>
                <a:sym typeface="Poppins"/>
              </a:rPr>
              <a:t>Connecting with the community</a:t>
            </a:r>
            <a:r>
              <a:rPr lang="en-GB" sz="1600">
                <a:solidFill>
                  <a:schemeClr val="dk2"/>
                </a:solidFill>
                <a:latin typeface="Poppins"/>
                <a:ea typeface="Poppins"/>
                <a:cs typeface="Poppins"/>
                <a:sym typeface="Poppins"/>
              </a:rPr>
              <a:t> in this way will enrich the experience of the tourists</a:t>
            </a:r>
            <a:endParaRPr sz="1600">
              <a:solidFill>
                <a:schemeClr val="dk2"/>
              </a:solidFill>
              <a:latin typeface="Poppins"/>
              <a:ea typeface="Poppins"/>
              <a:cs typeface="Poppins"/>
              <a:sym typeface="Poppins"/>
            </a:endParaRPr>
          </a:p>
        </p:txBody>
      </p:sp>
      <p:sp>
        <p:nvSpPr>
          <p:cNvPr id="368" name="Google Shape;368;p31"/>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69" name="Google Shape;369;p31"/>
          <p:cNvSpPr txBox="1"/>
          <p:nvPr>
            <p:ph idx="2" type="body"/>
          </p:nvPr>
        </p:nvSpPr>
        <p:spPr>
          <a:xfrm>
            <a:off x="6801350" y="1507625"/>
            <a:ext cx="3738000" cy="31563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dk1"/>
              </a:buClr>
              <a:buSzPts val="1900"/>
              <a:buFont typeface="Poppins"/>
              <a:buChar char="-"/>
            </a:pPr>
            <a:r>
              <a:rPr b="1" lang="en-GB" sz="1600"/>
              <a:t>Tourists may feel imposed upon </a:t>
            </a:r>
            <a:r>
              <a:rPr lang="en-GB" sz="1600"/>
              <a:t>and resent the efforts to curb their behavior of the tone of materials is not </a:t>
            </a:r>
            <a:r>
              <a:rPr lang="en-GB" sz="1600"/>
              <a:t>invitational</a:t>
            </a:r>
            <a:r>
              <a:rPr lang="en-GB" sz="1600"/>
              <a:t> and light-hearted</a:t>
            </a:r>
            <a:endParaRPr sz="1600"/>
          </a:p>
          <a:p>
            <a:pPr indent="-330200" lvl="1" marL="914400" rtl="0" algn="l">
              <a:spcBef>
                <a:spcPts val="0"/>
              </a:spcBef>
              <a:spcAft>
                <a:spcPts val="0"/>
              </a:spcAft>
              <a:buClr>
                <a:schemeClr val="dk1"/>
              </a:buClr>
              <a:buSzPts val="1600"/>
              <a:buFont typeface="Arial"/>
              <a:buChar char="-"/>
            </a:pPr>
            <a:r>
              <a:rPr b="1" lang="en-GB" sz="1600"/>
              <a:t>Working with non-Zanzibaris to workshop the materials </a:t>
            </a:r>
            <a:r>
              <a:rPr lang="en-GB" sz="1600"/>
              <a:t>is thus vital to ensuring that the materials feel welcoming to outsiders</a:t>
            </a:r>
            <a:endParaRPr sz="1600"/>
          </a:p>
          <a:p>
            <a:pPr indent="-330200" lvl="0" marL="457200" rtl="0" algn="l">
              <a:spcBef>
                <a:spcPts val="0"/>
              </a:spcBef>
              <a:spcAft>
                <a:spcPts val="0"/>
              </a:spcAft>
              <a:buClr>
                <a:schemeClr val="dk1"/>
              </a:buClr>
              <a:buSzPts val="1600"/>
              <a:buFont typeface="Arial"/>
              <a:buChar char="-"/>
            </a:pPr>
            <a:r>
              <a:rPr lang="en-GB" sz="1600"/>
              <a:t>Tourists may also </a:t>
            </a:r>
            <a:r>
              <a:rPr b="1" lang="en-GB" sz="1600"/>
              <a:t>choose to ignore the information</a:t>
            </a:r>
            <a:r>
              <a:rPr lang="en-GB" sz="1600"/>
              <a:t> presented if they do not want to participate in creating an overall respectful environment. </a:t>
            </a:r>
            <a:endParaRPr sz="1600"/>
          </a:p>
        </p:txBody>
      </p:sp>
      <p:pic>
        <p:nvPicPr>
          <p:cNvPr id="370" name="Google Shape;370;p31"/>
          <p:cNvPicPr preferRelativeResize="0"/>
          <p:nvPr/>
        </p:nvPicPr>
        <p:blipFill>
          <a:blip r:embed="rId3">
            <a:alphaModFix/>
          </a:blip>
          <a:stretch>
            <a:fillRect/>
          </a:stretch>
        </p:blipFill>
        <p:spPr>
          <a:xfrm>
            <a:off x="4355175" y="1566750"/>
            <a:ext cx="2446176" cy="43451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653675" y="464925"/>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sz="2400"/>
              <a:t>Intended Outcomes:</a:t>
            </a:r>
            <a:endParaRPr sz="2400"/>
          </a:p>
          <a:p>
            <a:pPr indent="0" lvl="0" marL="0" rtl="0" algn="l">
              <a:spcBef>
                <a:spcPts val="0"/>
              </a:spcBef>
              <a:spcAft>
                <a:spcPts val="0"/>
              </a:spcAft>
              <a:buNone/>
            </a:pPr>
            <a:r>
              <a:t/>
            </a:r>
            <a:endParaRPr sz="1000"/>
          </a:p>
          <a:p>
            <a:pPr indent="-355600" lvl="0" marL="457200" rtl="0" algn="l">
              <a:spcBef>
                <a:spcPts val="0"/>
              </a:spcBef>
              <a:spcAft>
                <a:spcPts val="0"/>
              </a:spcAft>
              <a:buSzPts val="2000"/>
              <a:buFont typeface="Poppins"/>
              <a:buChar char="❖"/>
            </a:pPr>
            <a:r>
              <a:rPr lang="en-GB" sz="2000"/>
              <a:t>Intergenerational communication </a:t>
            </a:r>
            <a:r>
              <a:rPr lang="en-GB" sz="2000">
                <a:latin typeface="Poppins"/>
                <a:ea typeface="Poppins"/>
                <a:cs typeface="Poppins"/>
                <a:sym typeface="Poppins"/>
              </a:rPr>
              <a:t>and connection, encouraging tech-savvy youth to help support older generations in </a:t>
            </a:r>
            <a:r>
              <a:rPr lang="en-GB" sz="2000"/>
              <a:t>using technology and social media to promote</a:t>
            </a:r>
            <a:r>
              <a:rPr lang="en-GB" sz="2000">
                <a:latin typeface="Poppins"/>
                <a:ea typeface="Poppins"/>
                <a:cs typeface="Poppins"/>
                <a:sym typeface="Poppins"/>
              </a:rPr>
              <a:t> their businesses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Empower communities</a:t>
            </a:r>
            <a:r>
              <a:rPr lang="en-GB" sz="2000">
                <a:latin typeface="Poppins"/>
                <a:ea typeface="Poppins"/>
                <a:cs typeface="Poppins"/>
                <a:sym typeface="Poppins"/>
              </a:rPr>
              <a:t>, through increased financial, social media, and marketing literacy and better understanding the value of their properties </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Increase market diversification</a:t>
            </a:r>
            <a:r>
              <a:rPr lang="en-GB" sz="2000">
                <a:latin typeface="Poppins"/>
                <a:ea typeface="Poppins"/>
                <a:cs typeface="Poppins"/>
                <a:sym typeface="Poppins"/>
              </a:rPr>
              <a:t> by offering opportunities for locals to capitalize on opportunities generated by increased tourism</a:t>
            </a:r>
            <a:endParaRPr sz="2000">
              <a:latin typeface="Poppins"/>
              <a:ea typeface="Poppins"/>
              <a:cs typeface="Poppins"/>
              <a:sym typeface="Poppins"/>
            </a:endParaRPr>
          </a:p>
          <a:p>
            <a:pPr indent="-355600" lvl="0" marL="457200" rtl="0" algn="l">
              <a:spcBef>
                <a:spcPts val="0"/>
              </a:spcBef>
              <a:spcAft>
                <a:spcPts val="0"/>
              </a:spcAft>
              <a:buSzPts val="2000"/>
              <a:buFont typeface="Poppins"/>
              <a:buChar char="❖"/>
            </a:pPr>
            <a:r>
              <a:rPr lang="en-GB" sz="2000"/>
              <a:t>Mitigating intercultural tensions between tourists and Zanzibaris</a:t>
            </a:r>
            <a:r>
              <a:rPr lang="en-GB" sz="2000">
                <a:latin typeface="Poppins"/>
                <a:ea typeface="Poppins"/>
                <a:cs typeface="Poppins"/>
                <a:sym typeface="Poppins"/>
              </a:rPr>
              <a:t>, through encouraging tourists to better understand and exhibit respect for local Zanzibari culture</a:t>
            </a:r>
            <a:endParaRPr sz="20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type="title"/>
          </p:nvPr>
        </p:nvSpPr>
        <p:spPr>
          <a:xfrm>
            <a:off x="640851" y="260675"/>
            <a:ext cx="760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We would love to hear your thoughts!</a:t>
            </a:r>
            <a:endParaRPr/>
          </a:p>
        </p:txBody>
      </p:sp>
      <p:sp>
        <p:nvSpPr>
          <p:cNvPr id="381" name="Google Shape;381;p33"/>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82" name="Google Shape;382;p33"/>
          <p:cNvSpPr txBox="1"/>
          <p:nvPr>
            <p:ph idx="1" type="body"/>
          </p:nvPr>
        </p:nvSpPr>
        <p:spPr>
          <a:xfrm>
            <a:off x="1587450" y="2507988"/>
            <a:ext cx="9017100" cy="351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GB" sz="4300">
                <a:solidFill>
                  <a:schemeClr val="dk1"/>
                </a:solidFill>
              </a:rPr>
              <a:t>Asante Sana!</a:t>
            </a:r>
            <a:endParaRPr/>
          </a:p>
          <a:p>
            <a:pPr indent="0" lvl="0" marL="0" rtl="0" algn="ctr">
              <a:spcBef>
                <a:spcPts val="2100"/>
              </a:spcBef>
              <a:spcAft>
                <a:spcPts val="0"/>
              </a:spcAft>
              <a:buClr>
                <a:schemeClr val="dk1"/>
              </a:buClr>
              <a:buSzPts val="1100"/>
              <a:buFont typeface="Arial"/>
              <a:buNone/>
            </a:pPr>
            <a:r>
              <a:rPr lang="en-GB"/>
              <a:t>Thank you so much</a:t>
            </a:r>
            <a:r>
              <a:rPr lang="en-GB"/>
              <a:t> for sharing your time and resources with us!</a:t>
            </a:r>
            <a:endParaRPr/>
          </a:p>
          <a:p>
            <a:pPr indent="0" lvl="0" marL="0" rtl="0" algn="ctr">
              <a:spcBef>
                <a:spcPts val="2100"/>
              </a:spcBef>
              <a:spcAft>
                <a:spcPts val="2100"/>
              </a:spcAft>
              <a:buNone/>
            </a:pPr>
            <a:r>
              <a:rPr lang="en-GB"/>
              <a:t>We would love to answer any questions, hear your thoughts, and understand how we can further assist you in your goals!</a:t>
            </a:r>
            <a:endParaRPr sz="4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txBox="1"/>
          <p:nvPr>
            <p:ph type="title"/>
          </p:nvPr>
        </p:nvSpPr>
        <p:spPr>
          <a:xfrm>
            <a:off x="415600" y="472750"/>
            <a:ext cx="8837400" cy="1068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Appendix</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8" name="Google Shape;388;p34"/>
          <p:cNvSpPr/>
          <p:nvPr/>
        </p:nvSpPr>
        <p:spPr>
          <a:xfrm>
            <a:off x="0" y="4263600"/>
            <a:ext cx="338400" cy="2594400"/>
          </a:xfrm>
          <a:prstGeom prst="rect">
            <a:avLst/>
          </a:prstGeom>
          <a:solidFill>
            <a:schemeClr val="accent3"/>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89" name="Google Shape;389;p34"/>
          <p:cNvSpPr txBox="1"/>
          <p:nvPr>
            <p:ph idx="4294967295" type="subTitle"/>
          </p:nvPr>
        </p:nvSpPr>
        <p:spPr>
          <a:xfrm>
            <a:off x="960225" y="2358600"/>
            <a:ext cx="9675300" cy="1905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GB" sz="1800">
                <a:solidFill>
                  <a:schemeClr val="dk1"/>
                </a:solidFill>
              </a:rPr>
              <a:t>This data was collected by a group of seven students, one staff member, and one professor, all from Boston College. After a semester of study and preparation, our group spent three weeks in Zanzibar conducting ethnographic research to gather information on how economic and environmental change has impacted the coastal livelihoods in Zanzibar. Our research allowed us to form connections with stakeholders around the island including government officials and agencies, business owners, employees, investors, native-born community members, and immigrants who have moved to Zanzibar to pursue opportunities in the tourism sector commonly referred to as foreigners. While our perspective and inherent biases as foreigners lends an incomplete picture of Zanzibar’s complexities, we intend for our research to draw on our outside lens to help construct an objective understanding of the changes occurring in Zanzibar.</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5"/>
          <p:cNvSpPr txBox="1"/>
          <p:nvPr>
            <p:ph type="title"/>
          </p:nvPr>
        </p:nvSpPr>
        <p:spPr>
          <a:xfrm>
            <a:off x="640851" y="623550"/>
            <a:ext cx="7606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Sources</a:t>
            </a:r>
            <a:endParaRPr/>
          </a:p>
        </p:txBody>
      </p:sp>
      <p:sp>
        <p:nvSpPr>
          <p:cNvPr id="395" name="Google Shape;395;p35"/>
          <p:cNvSpPr txBox="1"/>
          <p:nvPr>
            <p:ph idx="1" type="body"/>
          </p:nvPr>
        </p:nvSpPr>
        <p:spPr>
          <a:xfrm>
            <a:off x="1957150" y="2356825"/>
            <a:ext cx="9147000" cy="351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GB" sz="1700"/>
              <a:t>Sources</a:t>
            </a:r>
            <a:r>
              <a:rPr lang="en-GB" sz="1600"/>
              <a:t>:</a:t>
            </a:r>
            <a:endParaRPr sz="1600"/>
          </a:p>
          <a:p>
            <a:pPr indent="0" lvl="0" marL="0" rtl="0" algn="l">
              <a:spcBef>
                <a:spcPts val="2100"/>
              </a:spcBef>
              <a:spcAft>
                <a:spcPts val="0"/>
              </a:spcAft>
              <a:buNone/>
            </a:pPr>
            <a:r>
              <a:rPr lang="en-GB" sz="1700">
                <a:solidFill>
                  <a:schemeClr val="dk1"/>
                </a:solidFill>
              </a:rPr>
              <a:t>Keshodkar, Akbar. </a:t>
            </a:r>
            <a:r>
              <a:rPr i="1" lang="en-GB" sz="1700">
                <a:solidFill>
                  <a:schemeClr val="dk1"/>
                </a:solidFill>
              </a:rPr>
              <a:t>Tourism and Social Change in Post-Socialist Zanzibar</a:t>
            </a:r>
            <a:r>
              <a:rPr lang="en-GB" sz="1700">
                <a:solidFill>
                  <a:schemeClr val="dk1"/>
                </a:solidFill>
              </a:rPr>
              <a:t>. Lexington Books, 2013.</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GB" sz="1700">
                <a:solidFill>
                  <a:schemeClr val="dk1"/>
                </a:solidFill>
              </a:rPr>
              <a:t>Mikofu, Jesse. “If the Natives Do Not Change, They Will Continue to Complain -SMZ.” </a:t>
            </a:r>
            <a:r>
              <a:rPr i="1" lang="en-GB" sz="1700">
                <a:solidFill>
                  <a:schemeClr val="dk1"/>
                </a:solidFill>
              </a:rPr>
              <a:t>Zanzibar</a:t>
            </a:r>
            <a:r>
              <a:rPr lang="en-GB" sz="1700">
                <a:solidFill>
                  <a:schemeClr val="dk1"/>
                </a:solidFill>
              </a:rPr>
              <a:t>, 28 Aug. 2024, https://www-mwananchi-co-tz.translate.goog/mw/zanzibar/wazawa-wasipobadilika-wataendelea-kulalamika-smz-4742552?_x_tr_sl=sw&amp;_x_tr_tl=en&amp;_x_tr_hl=en&amp;_x_tr_pto=wapp.</a:t>
            </a:r>
            <a:endParaRPr sz="1700">
              <a:solidFill>
                <a:schemeClr val="dk1"/>
              </a:solidFill>
            </a:endParaRPr>
          </a:p>
          <a:p>
            <a:pPr indent="0" lvl="0" marL="0" rtl="0" algn="l">
              <a:spcBef>
                <a:spcPts val="1200"/>
              </a:spcBef>
              <a:spcAft>
                <a:spcPts val="0"/>
              </a:spcAft>
              <a:buClr>
                <a:schemeClr val="dk1"/>
              </a:buClr>
              <a:buSzPts val="1100"/>
              <a:buFont typeface="Arial"/>
              <a:buNone/>
            </a:pPr>
            <a:r>
              <a:rPr i="1" lang="en-GB" sz="1700">
                <a:solidFill>
                  <a:schemeClr val="dk1"/>
                </a:solidFill>
              </a:rPr>
              <a:t>Secure tenure on Zanzibar</a:t>
            </a:r>
            <a:r>
              <a:rPr lang="en-GB" sz="1700">
                <a:solidFill>
                  <a:schemeClr val="dk1"/>
                </a:solidFill>
              </a:rPr>
              <a:t>. Cities Alliance. (n.d.). https://www.citiesalliance.org/secure-tenure-zanzibar </a:t>
            </a:r>
            <a:endParaRPr sz="1500"/>
          </a:p>
          <a:p>
            <a:pPr indent="0" lvl="0" marL="0" rtl="0" algn="l">
              <a:spcBef>
                <a:spcPts val="1200"/>
              </a:spcBef>
              <a:spcAft>
                <a:spcPts val="2100"/>
              </a:spcAft>
              <a:buNone/>
            </a:pPr>
            <a:r>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idx="1" type="body"/>
          </p:nvPr>
        </p:nvSpPr>
        <p:spPr>
          <a:xfrm>
            <a:off x="1874725" y="2508000"/>
            <a:ext cx="4508700" cy="351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sz="2000"/>
              <a:t>Presented By: Esther Kang, Julia Wowkun, Temilade Onile</a:t>
            </a:r>
            <a:endParaRPr sz="2000"/>
          </a:p>
          <a:p>
            <a:pPr indent="0" lvl="0" marL="0" rtl="0" algn="l">
              <a:spcBef>
                <a:spcPts val="2100"/>
              </a:spcBef>
              <a:spcAft>
                <a:spcPts val="0"/>
              </a:spcAft>
              <a:buNone/>
            </a:pPr>
            <a:r>
              <a:rPr lang="en-GB" sz="2000"/>
              <a:t>Collaborators</a:t>
            </a:r>
            <a:r>
              <a:rPr lang="en-GB" sz="2000"/>
              <a:t>: Dr. Caitlyn Bolton, Kaley McCarty, Dr. Mary Khatib, Cara Williams, Mia Cresti, Saron Yared, Annabel Lee, Laura Steinberg</a:t>
            </a:r>
            <a:endParaRPr sz="2000"/>
          </a:p>
          <a:p>
            <a:pPr indent="0" lvl="0" marL="0" rtl="0" algn="l">
              <a:spcBef>
                <a:spcPts val="2100"/>
              </a:spcBef>
              <a:spcAft>
                <a:spcPts val="1200"/>
              </a:spcAft>
              <a:buNone/>
            </a:pPr>
            <a:r>
              <a:rPr i="1" lang="en-GB" sz="2000">
                <a:solidFill>
                  <a:srgbClr val="595959"/>
                </a:solidFill>
                <a:latin typeface="Lato"/>
                <a:ea typeface="Lato"/>
                <a:cs typeface="Lato"/>
                <a:sym typeface="Lato"/>
              </a:rPr>
              <a:t>Boston College Schiller Institute Working For and With Communities Course</a:t>
            </a:r>
            <a:endParaRPr sz="2600"/>
          </a:p>
        </p:txBody>
      </p:sp>
      <p:sp>
        <p:nvSpPr>
          <p:cNvPr id="250" name="Google Shape;250;p18"/>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51" name="Google Shape;251;p18"/>
          <p:cNvSpPr txBox="1"/>
          <p:nvPr>
            <p:ph type="title"/>
          </p:nvPr>
        </p:nvSpPr>
        <p:spPr>
          <a:xfrm>
            <a:off x="640851" y="623550"/>
            <a:ext cx="76068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a:t>Habari!</a:t>
            </a:r>
            <a:endParaRPr/>
          </a:p>
        </p:txBody>
      </p:sp>
      <p:pic>
        <p:nvPicPr>
          <p:cNvPr id="252" name="Google Shape;252;p18"/>
          <p:cNvPicPr preferRelativeResize="0"/>
          <p:nvPr/>
        </p:nvPicPr>
        <p:blipFill>
          <a:blip r:embed="rId3">
            <a:alphaModFix/>
          </a:blip>
          <a:stretch>
            <a:fillRect/>
          </a:stretch>
        </p:blipFill>
        <p:spPr>
          <a:xfrm>
            <a:off x="6649749" y="2680135"/>
            <a:ext cx="4119977" cy="31684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type="title"/>
          </p:nvPr>
        </p:nvSpPr>
        <p:spPr>
          <a:xfrm>
            <a:off x="288825" y="264300"/>
            <a:ext cx="8964000" cy="16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a:t>Statement of Issue</a:t>
            </a:r>
            <a:endParaRPr/>
          </a:p>
        </p:txBody>
      </p:sp>
      <p:sp>
        <p:nvSpPr>
          <p:cNvPr id="258" name="Google Shape;258;p19"/>
          <p:cNvSpPr txBox="1"/>
          <p:nvPr>
            <p:ph idx="1" type="body"/>
          </p:nvPr>
        </p:nvSpPr>
        <p:spPr>
          <a:xfrm>
            <a:off x="2118225" y="2516225"/>
            <a:ext cx="8273400" cy="2279400"/>
          </a:xfrm>
          <a:prstGeom prst="rect">
            <a:avLst/>
          </a:prstGeom>
        </p:spPr>
        <p:txBody>
          <a:bodyPr anchorCtr="0" anchor="t" bIns="121900" lIns="121900" spcFirstLastPara="1" rIns="121900" wrap="square" tIns="121900">
            <a:noAutofit/>
          </a:bodyPr>
          <a:lstStyle/>
          <a:p>
            <a:pPr indent="-381000" lvl="0" marL="457200" rtl="0" algn="l">
              <a:lnSpc>
                <a:spcPct val="100000"/>
              </a:lnSpc>
              <a:spcBef>
                <a:spcPts val="0"/>
              </a:spcBef>
              <a:spcAft>
                <a:spcPts val="0"/>
              </a:spcAft>
              <a:buClr>
                <a:schemeClr val="accent1"/>
              </a:buClr>
              <a:buSzPts val="2400"/>
              <a:buChar char="■"/>
            </a:pPr>
            <a:r>
              <a:rPr lang="en-GB"/>
              <a:t>Zanzibaris have low </a:t>
            </a:r>
            <a:r>
              <a:rPr lang="en-GB"/>
              <a:t>involvement</a:t>
            </a:r>
            <a:r>
              <a:rPr lang="en-GB"/>
              <a:t> in or are excluded from the tourism sector</a:t>
            </a:r>
            <a:endParaRPr/>
          </a:p>
          <a:p>
            <a:pPr indent="-381000" lvl="0" marL="457200" rtl="0" algn="l">
              <a:lnSpc>
                <a:spcPct val="100000"/>
              </a:lnSpc>
              <a:spcBef>
                <a:spcPts val="0"/>
              </a:spcBef>
              <a:spcAft>
                <a:spcPts val="0"/>
              </a:spcAft>
              <a:buClr>
                <a:schemeClr val="accent1"/>
              </a:buClr>
              <a:buSzPts val="2400"/>
              <a:buChar char="■"/>
            </a:pPr>
            <a:r>
              <a:rPr lang="en-GB"/>
              <a:t>Locals do not see the benefits of tourism, such as increased job opportunities</a:t>
            </a:r>
            <a:endParaRPr/>
          </a:p>
          <a:p>
            <a:pPr indent="-381000" lvl="0" marL="457200" rtl="0" algn="l">
              <a:lnSpc>
                <a:spcPct val="100000"/>
              </a:lnSpc>
              <a:spcBef>
                <a:spcPts val="0"/>
              </a:spcBef>
              <a:spcAft>
                <a:spcPts val="0"/>
              </a:spcAft>
              <a:buClr>
                <a:schemeClr val="accent1"/>
              </a:buClr>
              <a:buSzPts val="2400"/>
              <a:buChar char="■"/>
            </a:pPr>
            <a:r>
              <a:rPr lang="en-GB"/>
              <a:t>Barriers preventing local involvement in tourism, tourism industry’s use of local resources, and tourists’ lack of cultural awareness creates tension between stakeholders</a:t>
            </a:r>
            <a:endParaRPr/>
          </a:p>
        </p:txBody>
      </p:sp>
      <p:sp>
        <p:nvSpPr>
          <p:cNvPr id="259" name="Google Shape;259;p19"/>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60" name="Google Shape;260;p19"/>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0"/>
          <p:cNvSpPr txBox="1"/>
          <p:nvPr>
            <p:ph type="title"/>
          </p:nvPr>
        </p:nvSpPr>
        <p:spPr>
          <a:xfrm>
            <a:off x="288825" y="264300"/>
            <a:ext cx="8964000" cy="16104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GB"/>
              <a:t>Potential Benefits of Education</a:t>
            </a:r>
            <a:endParaRPr/>
          </a:p>
        </p:txBody>
      </p:sp>
      <p:sp>
        <p:nvSpPr>
          <p:cNvPr id="266" name="Google Shape;266;p20"/>
          <p:cNvSpPr txBox="1"/>
          <p:nvPr>
            <p:ph idx="1" type="body"/>
          </p:nvPr>
        </p:nvSpPr>
        <p:spPr>
          <a:xfrm>
            <a:off x="2252100" y="2291475"/>
            <a:ext cx="8273400" cy="2933700"/>
          </a:xfrm>
          <a:prstGeom prst="rect">
            <a:avLst/>
          </a:prstGeom>
        </p:spPr>
        <p:txBody>
          <a:bodyPr anchorCtr="0" anchor="t" bIns="121900" lIns="121900" spcFirstLastPara="1" rIns="121900" wrap="square" tIns="121900">
            <a:noAutofit/>
          </a:bodyPr>
          <a:lstStyle/>
          <a:p>
            <a:pPr indent="-387350" lvl="0" marL="457200" marR="0" rtl="0" algn="l">
              <a:lnSpc>
                <a:spcPct val="100000"/>
              </a:lnSpc>
              <a:spcBef>
                <a:spcPts val="0"/>
              </a:spcBef>
              <a:spcAft>
                <a:spcPts val="0"/>
              </a:spcAft>
              <a:buClr>
                <a:schemeClr val="accent1"/>
              </a:buClr>
              <a:buSzPts val="2500"/>
              <a:buChar char="■"/>
            </a:pPr>
            <a:r>
              <a:rPr lang="en-GB" sz="2500"/>
              <a:t>Establishing connections and improving relationships between stakeholders</a:t>
            </a:r>
            <a:endParaRPr sz="2500"/>
          </a:p>
          <a:p>
            <a:pPr indent="-387350" lvl="0" marL="457200" marR="0" rtl="0" algn="l">
              <a:lnSpc>
                <a:spcPct val="100000"/>
              </a:lnSpc>
              <a:spcBef>
                <a:spcPts val="0"/>
              </a:spcBef>
              <a:spcAft>
                <a:spcPts val="0"/>
              </a:spcAft>
              <a:buClr>
                <a:schemeClr val="accent1"/>
              </a:buClr>
              <a:buSzPts val="2500"/>
              <a:buChar char="■"/>
            </a:pPr>
            <a:r>
              <a:rPr lang="en-GB" sz="2500"/>
              <a:t>Assisting locals in better advertising their brand </a:t>
            </a:r>
            <a:endParaRPr sz="2500"/>
          </a:p>
          <a:p>
            <a:pPr indent="-387350" lvl="0" marL="457200" marR="0" rtl="0" algn="l">
              <a:lnSpc>
                <a:spcPct val="100000"/>
              </a:lnSpc>
              <a:spcBef>
                <a:spcPts val="0"/>
              </a:spcBef>
              <a:spcAft>
                <a:spcPts val="0"/>
              </a:spcAft>
              <a:buClr>
                <a:schemeClr val="accent1"/>
              </a:buClr>
              <a:buSzPts val="2500"/>
              <a:buChar char="■"/>
            </a:pPr>
            <a:r>
              <a:rPr lang="en-GB" sz="2500"/>
              <a:t>Empowering locals to make informed financial decisions </a:t>
            </a:r>
            <a:endParaRPr sz="2500"/>
          </a:p>
          <a:p>
            <a:pPr indent="-387350" lvl="0" marL="457200" marR="0" rtl="0" algn="l">
              <a:lnSpc>
                <a:spcPct val="100000"/>
              </a:lnSpc>
              <a:spcBef>
                <a:spcPts val="0"/>
              </a:spcBef>
              <a:spcAft>
                <a:spcPts val="0"/>
              </a:spcAft>
              <a:buClr>
                <a:schemeClr val="accent1"/>
              </a:buClr>
              <a:buSzPts val="2500"/>
              <a:buChar char="■"/>
            </a:pPr>
            <a:r>
              <a:rPr lang="en-GB" sz="2500"/>
              <a:t>Guiding Zanzibaris in navigating competitive landscapes </a:t>
            </a:r>
            <a:endParaRPr sz="2500"/>
          </a:p>
          <a:p>
            <a:pPr indent="-387350" lvl="0" marL="457200" marR="0" rtl="0" algn="l">
              <a:lnSpc>
                <a:spcPct val="100000"/>
              </a:lnSpc>
              <a:spcBef>
                <a:spcPts val="0"/>
              </a:spcBef>
              <a:spcAft>
                <a:spcPts val="0"/>
              </a:spcAft>
              <a:buClr>
                <a:schemeClr val="accent1"/>
              </a:buClr>
              <a:buSzPts val="2500"/>
              <a:buChar char="■"/>
            </a:pPr>
            <a:r>
              <a:rPr lang="en-GB" sz="2500"/>
              <a:t>Mitigate local-tourist tensions by providing accessible and invitational materials for tourists to learn about local culture </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txBox="1"/>
          <p:nvPr>
            <p:ph idx="4294967295" type="title"/>
          </p:nvPr>
        </p:nvSpPr>
        <p:spPr>
          <a:xfrm>
            <a:off x="4640725" y="191850"/>
            <a:ext cx="7233900" cy="2891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GB" sz="6400">
                <a:solidFill>
                  <a:srgbClr val="595959"/>
                </a:solidFill>
              </a:rPr>
              <a:t>Background &amp;</a:t>
            </a:r>
            <a:endParaRPr sz="6400">
              <a:solidFill>
                <a:srgbClr val="595959"/>
              </a:solidFill>
            </a:endParaRPr>
          </a:p>
          <a:p>
            <a:pPr indent="0" lvl="0" marL="0" rtl="0" algn="r">
              <a:spcBef>
                <a:spcPts val="0"/>
              </a:spcBef>
              <a:spcAft>
                <a:spcPts val="0"/>
              </a:spcAft>
              <a:buNone/>
            </a:pPr>
            <a:r>
              <a:rPr lang="en-GB" sz="6400">
                <a:solidFill>
                  <a:srgbClr val="595959"/>
                </a:solidFill>
              </a:rPr>
              <a:t>Key Data</a:t>
            </a:r>
            <a:endParaRPr sz="6400">
              <a:solidFill>
                <a:srgbClr val="595959"/>
              </a:solidFill>
            </a:endParaRPr>
          </a:p>
        </p:txBody>
      </p:sp>
      <p:sp>
        <p:nvSpPr>
          <p:cNvPr id="272" name="Google Shape;272;p21"/>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273" name="Google Shape;273;p21"/>
          <p:cNvPicPr preferRelativeResize="0"/>
          <p:nvPr/>
        </p:nvPicPr>
        <p:blipFill rotWithShape="1">
          <a:blip r:embed="rId3">
            <a:alphaModFix/>
          </a:blip>
          <a:srcRect b="0" l="0" r="0" t="17904"/>
          <a:stretch/>
        </p:blipFill>
        <p:spPr>
          <a:xfrm>
            <a:off x="596625" y="726200"/>
            <a:ext cx="4044099" cy="2490002"/>
          </a:xfrm>
          <a:prstGeom prst="rect">
            <a:avLst/>
          </a:prstGeom>
          <a:noFill/>
          <a:ln>
            <a:noFill/>
          </a:ln>
        </p:spPr>
      </p:pic>
      <p:pic>
        <p:nvPicPr>
          <p:cNvPr id="274" name="Google Shape;274;p21"/>
          <p:cNvPicPr preferRelativeResize="0"/>
          <p:nvPr/>
        </p:nvPicPr>
        <p:blipFill rotWithShape="1">
          <a:blip r:embed="rId4">
            <a:alphaModFix/>
          </a:blip>
          <a:srcRect b="10112" l="0" r="7697" t="0"/>
          <a:stretch/>
        </p:blipFill>
        <p:spPr>
          <a:xfrm>
            <a:off x="630450" y="3427850"/>
            <a:ext cx="4044099" cy="2891700"/>
          </a:xfrm>
          <a:prstGeom prst="rect">
            <a:avLst/>
          </a:prstGeom>
          <a:noFill/>
          <a:ln>
            <a:noFill/>
          </a:ln>
        </p:spPr>
      </p:pic>
      <p:pic>
        <p:nvPicPr>
          <p:cNvPr id="275" name="Google Shape;275;p21"/>
          <p:cNvPicPr preferRelativeResize="0"/>
          <p:nvPr/>
        </p:nvPicPr>
        <p:blipFill rotWithShape="1">
          <a:blip r:embed="rId5">
            <a:alphaModFix/>
          </a:blip>
          <a:srcRect b="5225" l="0" r="0" t="11434"/>
          <a:stretch/>
        </p:blipFill>
        <p:spPr>
          <a:xfrm>
            <a:off x="4794950" y="3216200"/>
            <a:ext cx="2792713" cy="3103350"/>
          </a:xfrm>
          <a:prstGeom prst="rect">
            <a:avLst/>
          </a:prstGeom>
          <a:noFill/>
          <a:ln>
            <a:noFill/>
          </a:ln>
        </p:spPr>
      </p:pic>
      <p:pic>
        <p:nvPicPr>
          <p:cNvPr id="276" name="Google Shape;276;p21"/>
          <p:cNvPicPr preferRelativeResize="0"/>
          <p:nvPr/>
        </p:nvPicPr>
        <p:blipFill rotWithShape="1">
          <a:blip r:embed="rId6">
            <a:alphaModFix/>
          </a:blip>
          <a:srcRect b="3761" l="0" r="0" t="2902"/>
          <a:stretch/>
        </p:blipFill>
        <p:spPr>
          <a:xfrm>
            <a:off x="7708075" y="3216200"/>
            <a:ext cx="4299648" cy="310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type="title"/>
          </p:nvPr>
        </p:nvSpPr>
        <p:spPr>
          <a:xfrm>
            <a:off x="336050" y="623550"/>
            <a:ext cx="8157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GB"/>
              <a:t>Background &amp; Key Data</a:t>
            </a:r>
            <a:endParaRPr/>
          </a:p>
        </p:txBody>
      </p:sp>
      <p:sp>
        <p:nvSpPr>
          <p:cNvPr id="282" name="Google Shape;282;p22"/>
          <p:cNvSpPr txBox="1"/>
          <p:nvPr>
            <p:ph idx="1" type="body"/>
          </p:nvPr>
        </p:nvSpPr>
        <p:spPr>
          <a:xfrm>
            <a:off x="1876300" y="2459400"/>
            <a:ext cx="8946300" cy="2548800"/>
          </a:xfrm>
          <a:prstGeom prst="rect">
            <a:avLst/>
          </a:prstGeom>
        </p:spPr>
        <p:txBody>
          <a:bodyPr anchorCtr="0" anchor="t" bIns="121900" lIns="121900" spcFirstLastPara="1" rIns="121900" wrap="square" tIns="121900">
            <a:noAutofit/>
          </a:bodyPr>
          <a:lstStyle/>
          <a:p>
            <a:pPr indent="-349250" lvl="0" marL="457200" rtl="0" algn="l">
              <a:lnSpc>
                <a:spcPct val="100000"/>
              </a:lnSpc>
              <a:spcBef>
                <a:spcPts val="0"/>
              </a:spcBef>
              <a:spcAft>
                <a:spcPts val="0"/>
              </a:spcAft>
              <a:buClr>
                <a:schemeClr val="accent1"/>
              </a:buClr>
              <a:buSzPts val="1900"/>
              <a:buChar char="■"/>
            </a:pPr>
            <a:r>
              <a:rPr lang="en-GB" sz="1900">
                <a:solidFill>
                  <a:schemeClr val="dk1"/>
                </a:solidFill>
              </a:rPr>
              <a:t>“60.6 percent of tourism activities in Zanzibar are said to be done by foreigners…”(Mikofu 2024)</a:t>
            </a:r>
            <a:endParaRPr sz="1500">
              <a:solidFill>
                <a:schemeClr val="dk1"/>
              </a:solidFill>
            </a:endParaRPr>
          </a:p>
          <a:p>
            <a:pPr indent="-349250" lvl="0" marL="457200" marR="0" rtl="0" algn="l">
              <a:lnSpc>
                <a:spcPct val="100000"/>
              </a:lnSpc>
              <a:spcBef>
                <a:spcPts val="0"/>
              </a:spcBef>
              <a:spcAft>
                <a:spcPts val="0"/>
              </a:spcAft>
              <a:buClr>
                <a:schemeClr val="accent1"/>
              </a:buClr>
              <a:buSzPts val="1900"/>
              <a:buChar char="■"/>
            </a:pPr>
            <a:r>
              <a:rPr lang="en-GB" sz="1900">
                <a:solidFill>
                  <a:schemeClr val="dk1"/>
                </a:solidFill>
              </a:rPr>
              <a:t>T</a:t>
            </a:r>
            <a:r>
              <a:rPr lang="en-GB" sz="1900">
                <a:solidFill>
                  <a:schemeClr val="dk1"/>
                </a:solidFill>
              </a:rPr>
              <a:t>hose who do not have access to education face greater barriers for entry in the tourism sector</a:t>
            </a:r>
            <a:endParaRPr sz="1900">
              <a:solidFill>
                <a:schemeClr val="dk1"/>
              </a:solidFill>
            </a:endParaRPr>
          </a:p>
          <a:p>
            <a:pPr indent="-336550" lvl="1" marL="914400" rtl="0" algn="l">
              <a:lnSpc>
                <a:spcPct val="100000"/>
              </a:lnSpc>
              <a:spcBef>
                <a:spcPts val="0"/>
              </a:spcBef>
              <a:spcAft>
                <a:spcPts val="0"/>
              </a:spcAft>
              <a:buClr>
                <a:schemeClr val="dk1"/>
              </a:buClr>
              <a:buSzPts val="1700"/>
              <a:buChar char="○"/>
            </a:pPr>
            <a:r>
              <a:rPr lang="en-GB" sz="1700">
                <a:solidFill>
                  <a:schemeClr val="dk1"/>
                </a:solidFill>
              </a:rPr>
              <a:t>“People from the mainland possess the educational background, the linguistic skills and the willingness to work in tourism, in contrast to Zanzibaris, who often have lower education and are less qualified.” (Keshodkar, 2013)</a:t>
            </a:r>
            <a:endParaRPr sz="17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Complex nature of laws around land right of use place local Zanzibaris in a disadvantaged position vis-a-vis more informed foreign investors.</a:t>
            </a:r>
            <a:endParaRPr sz="1800"/>
          </a:p>
        </p:txBody>
      </p:sp>
      <p:sp>
        <p:nvSpPr>
          <p:cNvPr id="283" name="Google Shape;283;p22"/>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84" name="Google Shape;284;p22"/>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txBox="1"/>
          <p:nvPr>
            <p:ph type="title"/>
          </p:nvPr>
        </p:nvSpPr>
        <p:spPr>
          <a:xfrm>
            <a:off x="653675" y="600200"/>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1" lang="en-GB" sz="4700">
                <a:solidFill>
                  <a:schemeClr val="lt2"/>
                </a:solidFill>
                <a:latin typeface="Poppins"/>
                <a:ea typeface="Poppins"/>
                <a:cs typeface="Poppins"/>
                <a:sym typeface="Poppins"/>
              </a:rPr>
              <a:t>Background &amp; Key Data - Interviews</a:t>
            </a:r>
            <a:endParaRPr b="1" sz="4700">
              <a:solidFill>
                <a:schemeClr val="lt2"/>
              </a:solidFill>
              <a:latin typeface="Poppins"/>
              <a:ea typeface="Poppins"/>
              <a:cs typeface="Poppins"/>
              <a:sym typeface="Poppins"/>
            </a:endParaRPr>
          </a:p>
          <a:p>
            <a:pPr indent="-361950" lvl="0" marL="457200" rtl="0" algn="l">
              <a:spcBef>
                <a:spcPts val="2100"/>
              </a:spcBef>
              <a:spcAft>
                <a:spcPts val="0"/>
              </a:spcAft>
              <a:buClr>
                <a:schemeClr val="lt2"/>
              </a:buClr>
              <a:buSzPts val="2100"/>
              <a:buFont typeface="Poppins"/>
              <a:buChar char="■"/>
            </a:pPr>
            <a:r>
              <a:rPr lang="en-GB" sz="2100">
                <a:solidFill>
                  <a:schemeClr val="lt2"/>
                </a:solidFill>
                <a:latin typeface="Poppins"/>
                <a:ea typeface="Poppins"/>
                <a:cs typeface="Poppins"/>
                <a:sym typeface="Poppins"/>
              </a:rPr>
              <a:t>Solomon, a local tour guide was able to learn many </a:t>
            </a:r>
            <a:r>
              <a:rPr b="1" lang="en-GB" sz="2100" u="sng">
                <a:solidFill>
                  <a:schemeClr val="lt2"/>
                </a:solidFill>
                <a:latin typeface="Poppins"/>
                <a:ea typeface="Poppins"/>
                <a:cs typeface="Poppins"/>
                <a:sym typeface="Poppins"/>
              </a:rPr>
              <a:t>languages</a:t>
            </a:r>
            <a:r>
              <a:rPr lang="en-GB" sz="2100">
                <a:solidFill>
                  <a:schemeClr val="lt2"/>
                </a:solidFill>
                <a:latin typeface="Poppins"/>
                <a:ea typeface="Poppins"/>
                <a:cs typeface="Poppins"/>
                <a:sym typeface="Poppins"/>
              </a:rPr>
              <a:t> and build a </a:t>
            </a:r>
            <a:r>
              <a:rPr b="1" lang="en-GB" sz="2100" u="sng">
                <a:solidFill>
                  <a:schemeClr val="lt2"/>
                </a:solidFill>
                <a:latin typeface="Poppins"/>
                <a:ea typeface="Poppins"/>
                <a:cs typeface="Poppins"/>
                <a:sym typeface="Poppins"/>
              </a:rPr>
              <a:t>successful</a:t>
            </a:r>
            <a:r>
              <a:rPr lang="en-GB" sz="2100">
                <a:solidFill>
                  <a:schemeClr val="lt2"/>
                </a:solidFill>
                <a:latin typeface="Poppins"/>
                <a:ea typeface="Poppins"/>
                <a:cs typeface="Poppins"/>
                <a:sym typeface="Poppins"/>
              </a:rPr>
              <a:t> </a:t>
            </a:r>
            <a:r>
              <a:rPr b="1" lang="en-GB" sz="2100" u="sng">
                <a:solidFill>
                  <a:schemeClr val="lt2"/>
                </a:solidFill>
                <a:latin typeface="Poppins"/>
                <a:ea typeface="Poppins"/>
                <a:cs typeface="Poppins"/>
                <a:sym typeface="Poppins"/>
              </a:rPr>
              <a:t>business</a:t>
            </a:r>
            <a:r>
              <a:rPr lang="en-GB" sz="2100">
                <a:solidFill>
                  <a:schemeClr val="lt2"/>
                </a:solidFill>
                <a:latin typeface="Poppins"/>
                <a:ea typeface="Poppins"/>
                <a:cs typeface="Poppins"/>
                <a:sym typeface="Poppins"/>
              </a:rPr>
              <a:t> </a:t>
            </a:r>
            <a:endParaRPr sz="1900">
              <a:solidFill>
                <a:schemeClr val="lt2"/>
              </a:solidFill>
              <a:latin typeface="Poppins"/>
              <a:ea typeface="Poppins"/>
              <a:cs typeface="Poppins"/>
              <a:sym typeface="Poppins"/>
            </a:endParaRPr>
          </a:p>
          <a:p>
            <a:pPr indent="-361950" lvl="0" marL="457200" rtl="0" algn="l">
              <a:spcBef>
                <a:spcPts val="0"/>
              </a:spcBef>
              <a:spcAft>
                <a:spcPts val="0"/>
              </a:spcAft>
              <a:buClr>
                <a:schemeClr val="lt2"/>
              </a:buClr>
              <a:buSzPts val="2100"/>
              <a:buFont typeface="Poppins"/>
              <a:buChar char="■"/>
            </a:pPr>
            <a:r>
              <a:rPr lang="en-GB" sz="2100">
                <a:solidFill>
                  <a:schemeClr val="lt2"/>
                </a:solidFill>
                <a:latin typeface="Poppins"/>
                <a:ea typeface="Poppins"/>
                <a:cs typeface="Poppins"/>
                <a:sym typeface="Poppins"/>
              </a:rPr>
              <a:t>A masseuse felt a </a:t>
            </a:r>
            <a:r>
              <a:rPr b="1" lang="en-GB" sz="2100" u="sng">
                <a:solidFill>
                  <a:schemeClr val="lt2"/>
                </a:solidFill>
                <a:latin typeface="Poppins"/>
                <a:ea typeface="Poppins"/>
                <a:cs typeface="Poppins"/>
                <a:sym typeface="Poppins"/>
              </a:rPr>
              <a:t>lack of support</a:t>
            </a:r>
            <a:r>
              <a:rPr lang="en-GB" sz="2100">
                <a:solidFill>
                  <a:schemeClr val="lt2"/>
                </a:solidFill>
                <a:latin typeface="Poppins"/>
                <a:ea typeface="Poppins"/>
                <a:cs typeface="Poppins"/>
                <a:sym typeface="Poppins"/>
              </a:rPr>
              <a:t> in terms of</a:t>
            </a:r>
            <a:r>
              <a:rPr b="1" lang="en-GB" sz="2100">
                <a:solidFill>
                  <a:schemeClr val="lt2"/>
                </a:solidFill>
                <a:latin typeface="Poppins"/>
                <a:ea typeface="Poppins"/>
                <a:cs typeface="Poppins"/>
                <a:sym typeface="Poppins"/>
              </a:rPr>
              <a:t> training </a:t>
            </a:r>
            <a:r>
              <a:rPr lang="en-GB" sz="2100">
                <a:solidFill>
                  <a:schemeClr val="lt2"/>
                </a:solidFill>
                <a:latin typeface="Poppins"/>
                <a:ea typeface="Poppins"/>
                <a:cs typeface="Poppins"/>
                <a:sym typeface="Poppins"/>
              </a:rPr>
              <a:t>for </a:t>
            </a:r>
            <a:r>
              <a:rPr b="1" lang="en-GB" sz="2100" u="sng">
                <a:solidFill>
                  <a:schemeClr val="lt2"/>
                </a:solidFill>
                <a:latin typeface="Poppins"/>
                <a:ea typeface="Poppins"/>
                <a:cs typeface="Poppins"/>
                <a:sym typeface="Poppins"/>
              </a:rPr>
              <a:t>business management and advertising</a:t>
            </a:r>
            <a:r>
              <a:rPr lang="en-GB" sz="2100">
                <a:solidFill>
                  <a:schemeClr val="lt2"/>
                </a:solidFill>
                <a:latin typeface="Poppins"/>
                <a:ea typeface="Poppins"/>
                <a:cs typeface="Poppins"/>
                <a:sym typeface="Poppins"/>
              </a:rPr>
              <a:t> to compete with the hotels</a:t>
            </a:r>
            <a:endParaRPr sz="2100">
              <a:solidFill>
                <a:schemeClr val="lt2"/>
              </a:solidFill>
            </a:endParaRPr>
          </a:p>
        </p:txBody>
      </p:sp>
      <p:sp>
        <p:nvSpPr>
          <p:cNvPr id="290" name="Google Shape;290;p23"/>
          <p:cNvSpPr/>
          <p:nvPr/>
        </p:nvSpPr>
        <p:spPr>
          <a:xfrm>
            <a:off x="0" y="5688875"/>
            <a:ext cx="874200" cy="1113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91" name="Google Shape;291;p23"/>
          <p:cNvSpPr/>
          <p:nvPr/>
        </p:nvSpPr>
        <p:spPr>
          <a:xfrm>
            <a:off x="874200" y="5745000"/>
            <a:ext cx="874200" cy="7110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txBox="1"/>
          <p:nvPr>
            <p:ph type="title"/>
          </p:nvPr>
        </p:nvSpPr>
        <p:spPr>
          <a:xfrm>
            <a:off x="653675" y="464925"/>
            <a:ext cx="8204400" cy="447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GB" sz="3000">
                <a:latin typeface="Poppins"/>
                <a:ea typeface="Poppins"/>
                <a:cs typeface="Poppins"/>
                <a:sym typeface="Poppins"/>
              </a:rPr>
              <a:t>In light of our findings above, we recommend the development and implementation of </a:t>
            </a:r>
            <a:r>
              <a:rPr lang="en-GB" sz="3000"/>
              <a:t>short education modules</a:t>
            </a:r>
            <a:r>
              <a:rPr lang="en-GB" sz="3000">
                <a:latin typeface="Poppins"/>
                <a:ea typeface="Poppins"/>
                <a:cs typeface="Poppins"/>
                <a:sym typeface="Poppins"/>
              </a:rPr>
              <a:t> that assist Zanzibaris in </a:t>
            </a:r>
            <a:r>
              <a:rPr lang="en-GB" sz="3000"/>
              <a:t>gaining a competitive advantage</a:t>
            </a:r>
            <a:r>
              <a:rPr lang="en-GB" sz="3000">
                <a:latin typeface="Poppins"/>
                <a:ea typeface="Poppins"/>
                <a:cs typeface="Poppins"/>
                <a:sym typeface="Poppins"/>
              </a:rPr>
              <a:t> and getting involved in the tourism industry, on: </a:t>
            </a:r>
            <a:endParaRPr sz="3000">
              <a:latin typeface="Poppins"/>
              <a:ea typeface="Poppins"/>
              <a:cs typeface="Poppins"/>
              <a:sym typeface="Poppins"/>
            </a:endParaRPr>
          </a:p>
          <a:p>
            <a:pPr indent="0" lvl="0" marL="0" rtl="0" algn="l">
              <a:spcBef>
                <a:spcPts val="0"/>
              </a:spcBef>
              <a:spcAft>
                <a:spcPts val="0"/>
              </a:spcAft>
              <a:buNone/>
            </a:pPr>
            <a:r>
              <a:t/>
            </a:r>
            <a:endParaRPr sz="1700">
              <a:latin typeface="Poppins"/>
              <a:ea typeface="Poppins"/>
              <a:cs typeface="Poppins"/>
              <a:sym typeface="Poppins"/>
            </a:endParaRPr>
          </a:p>
          <a:p>
            <a:pPr indent="0" lvl="0" marL="0" rtl="0" algn="l">
              <a:spcBef>
                <a:spcPts val="0"/>
              </a:spcBef>
              <a:spcAft>
                <a:spcPts val="0"/>
              </a:spcAft>
              <a:buNone/>
            </a:pPr>
            <a:r>
              <a:rPr lang="en-GB" sz="3000"/>
              <a:t>1)</a:t>
            </a:r>
            <a:r>
              <a:rPr lang="en-GB" sz="3000">
                <a:latin typeface="Poppins"/>
                <a:ea typeface="Poppins"/>
                <a:cs typeface="Poppins"/>
                <a:sym typeface="Poppins"/>
              </a:rPr>
              <a:t> Social Media and Marketing Literacy</a:t>
            </a:r>
            <a:endParaRPr sz="3000">
              <a:latin typeface="Poppins"/>
              <a:ea typeface="Poppins"/>
              <a:cs typeface="Poppins"/>
              <a:sym typeface="Poppins"/>
            </a:endParaRPr>
          </a:p>
          <a:p>
            <a:pPr indent="0" lvl="0" marL="0" rtl="0" algn="l">
              <a:spcBef>
                <a:spcPts val="0"/>
              </a:spcBef>
              <a:spcAft>
                <a:spcPts val="0"/>
              </a:spcAft>
              <a:buNone/>
            </a:pPr>
            <a:r>
              <a:rPr lang="en-GB" sz="3000"/>
              <a:t>2)</a:t>
            </a:r>
            <a:r>
              <a:rPr lang="en-GB" sz="3000">
                <a:latin typeface="Poppins"/>
                <a:ea typeface="Poppins"/>
                <a:cs typeface="Poppins"/>
                <a:sym typeface="Poppins"/>
              </a:rPr>
              <a:t> Negotiations and Financial Literacy</a:t>
            </a:r>
            <a:endParaRPr sz="3000">
              <a:latin typeface="Poppins"/>
              <a:ea typeface="Poppins"/>
              <a:cs typeface="Poppins"/>
              <a:sym typeface="Poppins"/>
            </a:endParaRPr>
          </a:p>
          <a:p>
            <a:pPr indent="0" lvl="0" marL="0" rtl="0" algn="l">
              <a:spcBef>
                <a:spcPts val="0"/>
              </a:spcBef>
              <a:spcAft>
                <a:spcPts val="0"/>
              </a:spcAft>
              <a:buNone/>
            </a:pPr>
            <a:r>
              <a:rPr lang="en-GB" sz="3000"/>
              <a:t>3)</a:t>
            </a:r>
            <a:r>
              <a:rPr lang="en-GB" sz="3000">
                <a:latin typeface="Poppins"/>
                <a:ea typeface="Poppins"/>
                <a:cs typeface="Poppins"/>
                <a:sym typeface="Poppins"/>
              </a:rPr>
              <a:t> Cultural Orientation for Tourists.</a:t>
            </a:r>
            <a:endParaRPr sz="30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p:nvPr/>
        </p:nvSpPr>
        <p:spPr>
          <a:xfrm>
            <a:off x="907650" y="2395750"/>
            <a:ext cx="5563200" cy="3567300"/>
          </a:xfrm>
          <a:prstGeom prst="rect">
            <a:avLst/>
          </a:prstGeom>
          <a:solidFill>
            <a:srgbClr val="F7F7F7"/>
          </a:solidFill>
          <a:ln cap="flat" cmpd="sng" w="9525">
            <a:solidFill>
              <a:srgbClr val="F7F7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02" name="Google Shape;302;p25"/>
          <p:cNvSpPr txBox="1"/>
          <p:nvPr>
            <p:ph type="title"/>
          </p:nvPr>
        </p:nvSpPr>
        <p:spPr>
          <a:xfrm>
            <a:off x="3796200" y="510375"/>
            <a:ext cx="8077500" cy="8655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GB"/>
              <a:t>Social Media and Marketing Literacy</a:t>
            </a:r>
            <a:endParaRPr/>
          </a:p>
        </p:txBody>
      </p:sp>
      <p:sp>
        <p:nvSpPr>
          <p:cNvPr id="303" name="Google Shape;303;p25"/>
          <p:cNvSpPr txBox="1"/>
          <p:nvPr>
            <p:ph idx="1" type="subTitle"/>
          </p:nvPr>
        </p:nvSpPr>
        <p:spPr>
          <a:xfrm>
            <a:off x="907650" y="2450225"/>
            <a:ext cx="5721300" cy="19050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accent1"/>
              </a:buClr>
              <a:buSzPts val="1900"/>
              <a:buChar char="■"/>
            </a:pPr>
            <a:r>
              <a:rPr lang="en-GB" sz="1900">
                <a:solidFill>
                  <a:schemeClr val="dk1"/>
                </a:solidFill>
              </a:rPr>
              <a:t>Help tourists discover locally-owned businesses </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Many tourists plan their trips online, but are unaware of most local businesses</a:t>
            </a:r>
            <a:endParaRPr sz="1900">
              <a:solidFill>
                <a:schemeClr val="dk1"/>
              </a:solidFill>
            </a:endParaRPr>
          </a:p>
          <a:p>
            <a:pPr indent="-349250" lvl="1" marL="914400" rtl="0" algn="l">
              <a:spcBef>
                <a:spcPts val="0"/>
              </a:spcBef>
              <a:spcAft>
                <a:spcPts val="0"/>
              </a:spcAft>
              <a:buClr>
                <a:schemeClr val="dk1"/>
              </a:buClr>
              <a:buSzPts val="1900"/>
              <a:buChar char="○"/>
            </a:pPr>
            <a:r>
              <a:rPr lang="en-GB" sz="1900">
                <a:solidFill>
                  <a:schemeClr val="dk1"/>
                </a:solidFill>
              </a:rPr>
              <a:t>Helping to promote local businesses will increase visibility and help them grow</a:t>
            </a:r>
            <a:endParaRPr sz="1900">
              <a:solidFill>
                <a:schemeClr val="dk1"/>
              </a:solidFill>
            </a:endParaRPr>
          </a:p>
          <a:p>
            <a:pPr indent="-349250" lvl="0" marL="457200" rtl="0" algn="l">
              <a:spcBef>
                <a:spcPts val="0"/>
              </a:spcBef>
              <a:spcAft>
                <a:spcPts val="0"/>
              </a:spcAft>
              <a:buClr>
                <a:schemeClr val="dk1"/>
              </a:buClr>
              <a:buSzPts val="1900"/>
              <a:buChar char="■"/>
            </a:pPr>
            <a:r>
              <a:rPr lang="en-GB" sz="1900">
                <a:solidFill>
                  <a:schemeClr val="dk1"/>
                </a:solidFill>
              </a:rPr>
              <a:t>Create a comprehensive curriculum with accompanying workbook on social media and marketing in an accessible format</a:t>
            </a:r>
            <a:endParaRPr sz="1900">
              <a:solidFill>
                <a:schemeClr val="dk1"/>
              </a:solidFill>
            </a:endParaRPr>
          </a:p>
        </p:txBody>
      </p:sp>
      <p:sp>
        <p:nvSpPr>
          <p:cNvPr id="304" name="Google Shape;304;p25"/>
          <p:cNvSpPr/>
          <p:nvPr/>
        </p:nvSpPr>
        <p:spPr>
          <a:xfrm>
            <a:off x="0" y="4263600"/>
            <a:ext cx="338400" cy="2594400"/>
          </a:xfrm>
          <a:prstGeom prst="rect">
            <a:avLst/>
          </a:prstGeom>
          <a:solidFill>
            <a:srgbClr val="233448"/>
          </a:solidFill>
          <a:ln cap="flat" cmpd="sng" w="9525">
            <a:solidFill>
              <a:srgbClr val="2334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pic>
        <p:nvPicPr>
          <p:cNvPr id="305" name="Google Shape;305;p25"/>
          <p:cNvPicPr preferRelativeResize="0"/>
          <p:nvPr/>
        </p:nvPicPr>
        <p:blipFill>
          <a:blip r:embed="rId3">
            <a:alphaModFix/>
          </a:blip>
          <a:stretch>
            <a:fillRect/>
          </a:stretch>
        </p:blipFill>
        <p:spPr>
          <a:xfrm>
            <a:off x="6628950" y="2570275"/>
            <a:ext cx="5563177" cy="3392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171_Dow_Template_SlidesMania">
  <a:themeElements>
    <a:clrScheme name="Simple Light">
      <a:dk1>
        <a:srgbClr val="000000"/>
      </a:dk1>
      <a:lt1>
        <a:srgbClr val="FFFFFF"/>
      </a:lt1>
      <a:dk2>
        <a:srgbClr val="000000"/>
      </a:dk2>
      <a:lt2>
        <a:srgbClr val="EEEEEE"/>
      </a:lt2>
      <a:accent1>
        <a:srgbClr val="233548"/>
      </a:accent1>
      <a:accent2>
        <a:srgbClr val="1084F4"/>
      </a:accent2>
      <a:accent3>
        <a:srgbClr val="DEDEDE"/>
      </a:accent3>
      <a:accent4>
        <a:srgbClr val="FFFFFF"/>
      </a:accent4>
      <a:accent5>
        <a:srgbClr val="FFFFFF"/>
      </a:accent5>
      <a:accent6>
        <a:srgbClr val="FFFFF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