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33" r:id="rId1"/>
    <p:sldMasterId id="2147483831" r:id="rId2"/>
    <p:sldMasterId id="2147483840" r:id="rId3"/>
  </p:sldMasterIdLst>
  <p:notesMasterIdLst>
    <p:notesMasterId r:id="rId15"/>
  </p:notesMasterIdLst>
  <p:handoutMasterIdLst>
    <p:handoutMasterId r:id="rId16"/>
  </p:handoutMasterIdLst>
  <p:sldIdLst>
    <p:sldId id="471" r:id="rId4"/>
    <p:sldId id="477" r:id="rId5"/>
    <p:sldId id="481" r:id="rId6"/>
    <p:sldId id="476" r:id="rId7"/>
    <p:sldId id="475" r:id="rId8"/>
    <p:sldId id="456" r:id="rId9"/>
    <p:sldId id="450" r:id="rId10"/>
    <p:sldId id="451" r:id="rId11"/>
    <p:sldId id="482" r:id="rId12"/>
    <p:sldId id="465" r:id="rId13"/>
    <p:sldId id="466" r:id="rId14"/>
  </p:sldIdLst>
  <p:sldSz cx="12195175" cy="6858000"/>
  <p:notesSz cx="7010400" cy="92964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5" orient="horz" pos="3984" userDrawn="1">
          <p15:clr>
            <a:srgbClr val="A4A3A4"/>
          </p15:clr>
        </p15:guide>
        <p15:guide id="16" pos="384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3" clrIdx="9"/>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F29"/>
    <a:srgbClr val="FFCE42"/>
    <a:srgbClr val="FFDB00"/>
    <a:srgbClr val="01AAFF"/>
    <a:srgbClr val="E5EFEF"/>
    <a:srgbClr val="DEEFF9"/>
    <a:srgbClr val="DEECF8"/>
    <a:srgbClr val="3F8F8F"/>
    <a:srgbClr val="0076CB"/>
    <a:srgbClr val="0F46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26"/>
    <p:restoredTop sz="97587" autoAdjust="0"/>
  </p:normalViewPr>
  <p:slideViewPr>
    <p:cSldViewPr snapToGrid="0">
      <p:cViewPr varScale="1">
        <p:scale>
          <a:sx n="86" d="100"/>
          <a:sy n="86" d="100"/>
        </p:scale>
        <p:origin x="1027" y="72"/>
      </p:cViewPr>
      <p:guideLst>
        <p:guide orient="horz" pos="3984"/>
        <p:guide pos="3841"/>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p:scale>
          <a:sx n="1" d="2"/>
          <a:sy n="1" d="2"/>
        </p:scale>
        <p:origin x="3456" y="48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86280" y="8829967"/>
            <a:ext cx="3037840" cy="464820"/>
          </a:xfrm>
          <a:prstGeom prst="rect">
            <a:avLst/>
          </a:prstGeom>
        </p:spPr>
        <p:txBody>
          <a:bodyPr vert="horz" lIns="93177" tIns="46589" rIns="93177" bIns="46589" rtlCol="0" anchor="b"/>
          <a:lstStyle>
            <a:lvl1pPr algn="r">
              <a:defRPr sz="1200"/>
            </a:lvl1pPr>
          </a:lstStyle>
          <a:p>
            <a:pPr algn="ctr"/>
            <a:fld id="{47855BD9-AF71-426C-9B9B-B0E52B88852E}" type="slidenum">
              <a:rPr lang="de-DE" sz="1000"/>
              <a:pPr algn="ctr"/>
              <a:t>‹#›</a:t>
            </a:fld>
            <a:endParaRPr lang="de-DE" sz="100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74675" y="622300"/>
            <a:ext cx="5861050" cy="3295650"/>
          </a:xfrm>
          <a:prstGeom prst="rect">
            <a:avLst/>
          </a:prstGeom>
          <a:noFill/>
          <a:ln w="12700">
            <a:solidFill>
              <a:prstClr val="black"/>
            </a:solidFill>
          </a:ln>
        </p:spPr>
        <p:txBody>
          <a:bodyPr vert="horz" lIns="93177" tIns="46589" rIns="93177" bIns="46589" rtlCol="0" anchor="ctr"/>
          <a:lstStyle/>
          <a:p>
            <a:endParaRPr lang="de-DE"/>
          </a:p>
        </p:txBody>
      </p:sp>
      <p:sp>
        <p:nvSpPr>
          <p:cNvPr id="5" name="Notes Placeholder 4"/>
          <p:cNvSpPr>
            <a:spLocks noGrp="1"/>
          </p:cNvSpPr>
          <p:nvPr>
            <p:ph type="body" sz="quarter" idx="3"/>
          </p:nvPr>
        </p:nvSpPr>
        <p:spPr>
          <a:xfrm>
            <a:off x="561200" y="4188832"/>
            <a:ext cx="5888000" cy="463961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3023235" y="9084651"/>
            <a:ext cx="963931" cy="208781"/>
          </a:xfrm>
          <a:prstGeom prst="rect">
            <a:avLst/>
          </a:prstGeom>
        </p:spPr>
        <p:txBody>
          <a:bodyPr vert="horz" lIns="93177" tIns="46589" rIns="93177" bIns="46589" rtlCol="0" anchor="b"/>
          <a:lstStyle>
            <a:lvl1pPr algn="ctr">
              <a:defRPr sz="800"/>
            </a:lvl1pPr>
          </a:lstStyle>
          <a:p>
            <a:fld id="{7D8C2C35-2B8A-446E-BEC0-FD36716C29AC}" type="slidenum">
              <a:rPr lang="de-DE" smtClean="0"/>
              <a:pPr/>
              <a:t>‹#›</a:t>
            </a:fld>
            <a:endParaRPr lang="de-DE"/>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2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2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8C2C35-2B8A-446E-BEC0-FD36716C29AC}" type="slidenum">
              <a:rPr lang="de-DE" smtClean="0"/>
              <a:pPr/>
              <a:t>1</a:t>
            </a:fld>
            <a:endParaRPr lang="de-DE"/>
          </a:p>
        </p:txBody>
      </p:sp>
    </p:spTree>
    <p:extLst>
      <p:ext uri="{BB962C8B-B14F-4D97-AF65-F5344CB8AC3E}">
        <p14:creationId xmlns:p14="http://schemas.microsoft.com/office/powerpoint/2010/main" val="81492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8C2C35-2B8A-446E-BEC0-FD36716C29AC}" type="slidenum">
              <a:rPr lang="de-DE" smtClean="0"/>
              <a:pPr/>
              <a:t>2</a:t>
            </a:fld>
            <a:endParaRPr lang="de-DE"/>
          </a:p>
        </p:txBody>
      </p:sp>
    </p:spTree>
    <p:extLst>
      <p:ext uri="{BB962C8B-B14F-4D97-AF65-F5344CB8AC3E}">
        <p14:creationId xmlns:p14="http://schemas.microsoft.com/office/powerpoint/2010/main" val="3467544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buNone/>
            </a:pPr>
            <a:endParaRPr lang="en-US" dirty="0"/>
          </a:p>
          <a:p>
            <a:endParaRPr lang="en-ZA" dirty="0"/>
          </a:p>
        </p:txBody>
      </p:sp>
      <p:sp>
        <p:nvSpPr>
          <p:cNvPr id="4" name="Slide Number Placeholder 3"/>
          <p:cNvSpPr>
            <a:spLocks noGrp="1"/>
          </p:cNvSpPr>
          <p:nvPr>
            <p:ph type="sldNum" sz="quarter" idx="5"/>
          </p:nvPr>
        </p:nvSpPr>
        <p:spPr/>
        <p:txBody>
          <a:bodyPr/>
          <a:lstStyle/>
          <a:p>
            <a:fld id="{7D8C2C35-2B8A-446E-BEC0-FD36716C29AC}" type="slidenum">
              <a:rPr lang="de-DE" smtClean="0"/>
              <a:pPr/>
              <a:t>6</a:t>
            </a:fld>
            <a:endParaRPr lang="de-DE"/>
          </a:p>
        </p:txBody>
      </p:sp>
    </p:spTree>
    <p:extLst>
      <p:ext uri="{BB962C8B-B14F-4D97-AF65-F5344CB8AC3E}">
        <p14:creationId xmlns:p14="http://schemas.microsoft.com/office/powerpoint/2010/main" val="699702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8C2C35-2B8A-446E-BEC0-FD36716C29AC}" type="slidenum">
              <a:rPr lang="de-DE" smtClean="0"/>
              <a:pPr/>
              <a:t>8</a:t>
            </a:fld>
            <a:endParaRPr lang="de-DE"/>
          </a:p>
        </p:txBody>
      </p:sp>
    </p:spTree>
    <p:extLst>
      <p:ext uri="{BB962C8B-B14F-4D97-AF65-F5344CB8AC3E}">
        <p14:creationId xmlns:p14="http://schemas.microsoft.com/office/powerpoint/2010/main" val="29973996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or Illustration">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1B3129-FBBB-8C32-582C-9A345130906F}"/>
              </a:ext>
            </a:extLst>
          </p:cNvPr>
          <p:cNvPicPr>
            <a:picLocks noChangeAspect="1"/>
          </p:cNvPicPr>
          <p:nvPr userDrawn="1"/>
        </p:nvPicPr>
        <p:blipFill>
          <a:blip r:embed="rId2"/>
          <a:stretch>
            <a:fillRect/>
          </a:stretch>
        </p:blipFill>
        <p:spPr>
          <a:xfrm>
            <a:off x="5640" y="0"/>
            <a:ext cx="12183896" cy="6858000"/>
          </a:xfrm>
          <a:prstGeom prst="rect">
            <a:avLst/>
          </a:prstGeom>
        </p:spPr>
      </p:pic>
      <p:sp>
        <p:nvSpPr>
          <p:cNvPr id="13" name="Classification"/>
          <p:cNvSpPr txBox="1"/>
          <p:nvPr userDrawn="1"/>
        </p:nvSpPr>
        <p:spPr>
          <a:xfrm>
            <a:off x="762990" y="4404819"/>
            <a:ext cx="4204855"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dirty="0"/>
              <a:t>PUBLIC</a:t>
            </a:r>
          </a:p>
        </p:txBody>
      </p:sp>
      <p:sp>
        <p:nvSpPr>
          <p:cNvPr id="3" name="Title"/>
          <p:cNvSpPr>
            <a:spLocks noGrp="1"/>
          </p:cNvSpPr>
          <p:nvPr>
            <p:ph type="title" hasCustomPrompt="1"/>
          </p:nvPr>
        </p:nvSpPr>
        <p:spPr>
          <a:xfrm>
            <a:off x="725515" y="2391400"/>
            <a:ext cx="7803023" cy="997196"/>
          </a:xfrm>
          <a:prstGeom prst="rect">
            <a:avLst/>
          </a:prstGeom>
        </p:spPr>
        <p:txBody>
          <a:bodyPr vert="horz" wrap="square" lIns="0" tIns="0" rIns="0" bIns="0" rtlCol="0">
            <a:noAutofit/>
          </a:bodyPr>
          <a:lstStyle>
            <a:lvl1pPr>
              <a:lnSpc>
                <a:spcPct val="90000"/>
              </a:lnSpc>
              <a:defRPr lang="de-DE" sz="4000" dirty="0">
                <a:latin typeface="+mn-lt"/>
                <a:ea typeface="+mn-ea"/>
                <a:cs typeface="+mn-cs"/>
              </a:defRPr>
            </a:lvl1pPr>
          </a:lstStyle>
          <a:p>
            <a:pPr lvl="0"/>
            <a:r>
              <a:rPr lang="en-US" dirty="0"/>
              <a:t>BCCCC Innovation Awards 2025</a:t>
            </a:r>
            <a:br>
              <a:rPr lang="en-US" dirty="0"/>
            </a:br>
            <a:r>
              <a:rPr lang="en-US" dirty="0"/>
              <a:t>Entry Pitch Deck</a:t>
            </a:r>
          </a:p>
        </p:txBody>
      </p:sp>
      <p:sp>
        <p:nvSpPr>
          <p:cNvPr id="7" name="Subtitle 4">
            <a:extLst>
              <a:ext uri="{FF2B5EF4-FFF2-40B4-BE49-F238E27FC236}">
                <a16:creationId xmlns:a16="http://schemas.microsoft.com/office/drawing/2014/main" id="{67E43491-350F-D245-86C8-06A9C7475D72}"/>
              </a:ext>
            </a:extLst>
          </p:cNvPr>
          <p:cNvSpPr>
            <a:spLocks noGrp="1"/>
          </p:cNvSpPr>
          <p:nvPr>
            <p:ph type="subTitle" idx="1" hasCustomPrompt="1"/>
          </p:nvPr>
        </p:nvSpPr>
        <p:spPr>
          <a:xfrm>
            <a:off x="739005" y="3976878"/>
            <a:ext cx="7600324" cy="369332"/>
          </a:xfrm>
          <a:prstGeom prst="rect">
            <a:avLst/>
          </a:prstGeom>
        </p:spPr>
        <p:txBody>
          <a:bodyPr/>
          <a:lstStyle/>
          <a:p>
            <a:r>
              <a:rPr lang="en-US" dirty="0"/>
              <a:t>Insert Participant’s Company Name</a:t>
            </a:r>
          </a:p>
        </p:txBody>
      </p:sp>
      <p:sp>
        <p:nvSpPr>
          <p:cNvPr id="8" name="Text Placeholder 5">
            <a:extLst>
              <a:ext uri="{FF2B5EF4-FFF2-40B4-BE49-F238E27FC236}">
                <a16:creationId xmlns:a16="http://schemas.microsoft.com/office/drawing/2014/main" id="{63BF59BA-7BDF-1240-98D2-3F54C71715AD}"/>
              </a:ext>
            </a:extLst>
          </p:cNvPr>
          <p:cNvSpPr>
            <a:spLocks noGrp="1"/>
          </p:cNvSpPr>
          <p:nvPr>
            <p:ph type="body" sz="quarter" idx="14" hasCustomPrompt="1"/>
          </p:nvPr>
        </p:nvSpPr>
        <p:spPr>
          <a:xfrm>
            <a:off x="740505" y="3520354"/>
            <a:ext cx="7613813" cy="332399"/>
          </a:xfrm>
          <a:prstGeom prst="rect">
            <a:avLst/>
          </a:prstGeom>
        </p:spPr>
        <p:txBody>
          <a:bodyPr>
            <a:noAutofit/>
          </a:bodyPr>
          <a:lstStyle>
            <a:lvl1pPr>
              <a:defRPr sz="2800" b="1"/>
            </a:lvl1pPr>
          </a:lstStyle>
          <a:p>
            <a:pPr lvl="0"/>
            <a:r>
              <a:rPr lang="en-US" dirty="0"/>
              <a:t>Insert Entry Title</a:t>
            </a:r>
          </a:p>
        </p:txBody>
      </p:sp>
    </p:spTree>
    <p:extLst>
      <p:ext uri="{BB962C8B-B14F-4D97-AF65-F5344CB8AC3E}">
        <p14:creationId xmlns:p14="http://schemas.microsoft.com/office/powerpoint/2010/main" val="239585491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7505">
          <p15:clr>
            <a:srgbClr val="FBAE40"/>
          </p15:clr>
        </p15:guide>
        <p15:guide id="2" orient="horz" pos="4144">
          <p15:clr>
            <a:srgbClr val="FBAE40"/>
          </p15:clr>
        </p15:guide>
        <p15:guide id="3" orient="horz" pos="2162">
          <p15:clr>
            <a:srgbClr val="FBAE40"/>
          </p15:clr>
        </p15:guide>
        <p15:guide id="4" pos="181">
          <p15:clr>
            <a:srgbClr val="FBAE40"/>
          </p15:clr>
        </p15:guide>
        <p15:guide id="5" orient="horz" pos="2544" userDrawn="1">
          <p15:clr>
            <a:srgbClr val="FBAE40"/>
          </p15:clr>
        </p15:guide>
        <p15:guide id="6" orient="horz" pos="3164">
          <p15:clr>
            <a:srgbClr val="FBAE40"/>
          </p15:clr>
        </p15:guide>
        <p15:guide id="7" orient="horz" pos="3232">
          <p15:clr>
            <a:srgbClr val="FBAE40"/>
          </p15:clr>
        </p15:guide>
        <p15:guide id="8" orient="horz" pos="3504">
          <p15:clr>
            <a:srgbClr val="FBAE40"/>
          </p15:clr>
        </p15:guide>
        <p15:guide id="9" pos="4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sp>
        <p:nvSpPr>
          <p:cNvPr id="11" name="Copyright information English">
            <a:extLst>
              <a:ext uri="{FF2B5EF4-FFF2-40B4-BE49-F238E27FC236}">
                <a16:creationId xmlns:a16="http://schemas.microsoft.com/office/drawing/2014/main" id="{1A14719C-1430-154A-BB6C-4261E7CAE7C5}"/>
              </a:ext>
            </a:extLst>
          </p:cNvPr>
          <p:cNvSpPr txBox="1"/>
          <p:nvPr userDrawn="1"/>
        </p:nvSpPr>
        <p:spPr bwMode="black">
          <a:xfrm>
            <a:off x="503998" y="2645292"/>
            <a:ext cx="5872310"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dirty="0"/>
              <a:t>Since 1985, the Boston College Center for Corporate Citizenship has been helping organizations align corporate citizenship objectives and business goals to create a more sustainable and prosperous future for all. Based under the Carroll School of Management at Boston College, the Boston College Center for Corporate Citizenship is a membership-supported organization dedicated to advancing the field of corporate citizenship. We combine the most valuable aspects of a professional network and the resources of a leading academic institution for 500+ member companies each year. We provide research, executive education, expert insights and tools, and networking opportunities to support your development as a leader and enable you to achieve greater business and social value.</a:t>
            </a:r>
            <a:endParaRPr lang="en-US" sz="800" kern="1200" dirty="0">
              <a:solidFill>
                <a:schemeClr val="tx1"/>
              </a:solidFill>
              <a:latin typeface="Arial"/>
              <a:ea typeface="Arial Unicode MS" panose="020B0604020202020204" pitchFamily="34" charset="-128"/>
              <a:cs typeface="+mn-cs"/>
            </a:endParaRPr>
          </a:p>
        </p:txBody>
      </p:sp>
    </p:spTree>
    <p:extLst>
      <p:ext uri="{BB962C8B-B14F-4D97-AF65-F5344CB8AC3E}">
        <p14:creationId xmlns:p14="http://schemas.microsoft.com/office/powerpoint/2010/main" val="221730196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Box 7">
            <a:extLst>
              <a:ext uri="{FF2B5EF4-FFF2-40B4-BE49-F238E27FC236}">
                <a16:creationId xmlns:a16="http://schemas.microsoft.com/office/drawing/2014/main" id="{0DADB4ED-0838-AA43-B048-98CDDF7B143E}"/>
              </a:ext>
            </a:extLst>
          </p:cNvPr>
          <p:cNvSpPr txBox="1">
            <a:spLocks noChangeArrowheads="1"/>
          </p:cNvSpPr>
          <p:nvPr/>
        </p:nvSpPr>
        <p:spPr bwMode="auto">
          <a:xfrm>
            <a:off x="575884" y="1689100"/>
            <a:ext cx="1877973" cy="32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ZA" altLang="en-US" sz="2133" b="1">
                <a:solidFill>
                  <a:srgbClr val="FFDB00"/>
                </a:solidFill>
                <a:ea typeface="Arial Unicode MS" panose="020B0604020202020204" pitchFamily="34" charset="-128"/>
                <a:cs typeface="Arial Unicode MS" panose="020B0604020202020204" pitchFamily="34" charset="-128"/>
              </a:rPr>
              <a:t>Headquarters</a:t>
            </a:r>
          </a:p>
        </p:txBody>
      </p:sp>
      <p:sp>
        <p:nvSpPr>
          <p:cNvPr id="8" name="TextBox 9">
            <a:extLst>
              <a:ext uri="{FF2B5EF4-FFF2-40B4-BE49-F238E27FC236}">
                <a16:creationId xmlns:a16="http://schemas.microsoft.com/office/drawing/2014/main" id="{4A6D53F0-5D99-5F47-BFD8-0881B11FC251}"/>
              </a:ext>
            </a:extLst>
          </p:cNvPr>
          <p:cNvSpPr txBox="1">
            <a:spLocks noChangeArrowheads="1"/>
          </p:cNvSpPr>
          <p:nvPr/>
        </p:nvSpPr>
        <p:spPr bwMode="auto">
          <a:xfrm>
            <a:off x="575883" y="2226733"/>
            <a:ext cx="1160235" cy="32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ZA" altLang="en-US" sz="2133" b="1">
                <a:solidFill>
                  <a:schemeClr val="accent1"/>
                </a:solidFill>
                <a:ea typeface="Arial Unicode MS" panose="020B0604020202020204" pitchFamily="34" charset="-128"/>
                <a:cs typeface="Arial Unicode MS" panose="020B0604020202020204" pitchFamily="34" charset="-128"/>
              </a:rPr>
              <a:t>Industry</a:t>
            </a:r>
          </a:p>
        </p:txBody>
      </p:sp>
      <p:sp>
        <p:nvSpPr>
          <p:cNvPr id="9" name="TextBox 10">
            <a:extLst>
              <a:ext uri="{FF2B5EF4-FFF2-40B4-BE49-F238E27FC236}">
                <a16:creationId xmlns:a16="http://schemas.microsoft.com/office/drawing/2014/main" id="{C4DBB069-8488-C649-BFF3-53663DA7B051}"/>
              </a:ext>
            </a:extLst>
          </p:cNvPr>
          <p:cNvSpPr txBox="1">
            <a:spLocks noChangeArrowheads="1"/>
          </p:cNvSpPr>
          <p:nvPr/>
        </p:nvSpPr>
        <p:spPr bwMode="auto">
          <a:xfrm>
            <a:off x="575884" y="2762251"/>
            <a:ext cx="1266096" cy="32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ZA" altLang="en-US" sz="2133" b="1">
                <a:solidFill>
                  <a:srgbClr val="8C2332"/>
                </a:solidFill>
                <a:ea typeface="Arial Unicode MS" panose="020B0604020202020204" pitchFamily="34" charset="-128"/>
                <a:cs typeface="Arial Unicode MS" panose="020B0604020202020204" pitchFamily="34" charset="-128"/>
              </a:rPr>
              <a:t>Web Site</a:t>
            </a:r>
          </a:p>
        </p:txBody>
      </p:sp>
      <p:sp>
        <p:nvSpPr>
          <p:cNvPr id="10" name="Rectangle 9">
            <a:extLst>
              <a:ext uri="{FF2B5EF4-FFF2-40B4-BE49-F238E27FC236}">
                <a16:creationId xmlns:a16="http://schemas.microsoft.com/office/drawing/2014/main" id="{F1E65028-B6E0-C84E-9F40-DBAD476D1AEE}"/>
              </a:ext>
            </a:extLst>
          </p:cNvPr>
          <p:cNvSpPr/>
          <p:nvPr/>
        </p:nvSpPr>
        <p:spPr>
          <a:xfrm>
            <a:off x="575884" y="1210733"/>
            <a:ext cx="10996830" cy="120651"/>
          </a:xfrm>
          <a:prstGeom prst="rect">
            <a:avLst/>
          </a:prstGeom>
          <a:gradFill>
            <a:gsLst>
              <a:gs pos="100000">
                <a:schemeClr val="accent5"/>
              </a:gs>
              <a:gs pos="0">
                <a:schemeClr val="tx1"/>
              </a:gs>
              <a:gs pos="89000">
                <a:srgbClr val="FFDB00"/>
              </a:gs>
              <a:gs pos="15000">
                <a:srgbClr val="FFDB00"/>
              </a:gs>
            </a:gsLst>
            <a:lin ang="30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800"/>
          </a:p>
        </p:txBody>
      </p:sp>
      <p:sp>
        <p:nvSpPr>
          <p:cNvPr id="2" name="Title 1"/>
          <p:cNvSpPr>
            <a:spLocks noGrp="1"/>
          </p:cNvSpPr>
          <p:nvPr>
            <p:ph type="ctrTitle"/>
          </p:nvPr>
        </p:nvSpPr>
        <p:spPr>
          <a:xfrm>
            <a:off x="609759" y="328291"/>
            <a:ext cx="9146381" cy="746052"/>
          </a:xfrm>
        </p:spPr>
        <p:txBody>
          <a:bodyPr anchor="t">
            <a:normAutofit/>
          </a:bodyPr>
          <a:lstStyle>
            <a:lvl1pPr algn="l">
              <a:defRPr sz="3733"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439035" y="1764321"/>
            <a:ext cx="9146381" cy="256868"/>
          </a:xfrm>
        </p:spPr>
        <p:txBody>
          <a:bodyPr>
            <a:normAutofit/>
          </a:bodyPr>
          <a:lstStyle>
            <a:lvl1pPr marL="0" indent="0" algn="l">
              <a:buNone/>
              <a:defRPr sz="1600">
                <a:latin typeface="Arial" panose="020B0604020202020204" pitchFamily="34" charset="0"/>
                <a:cs typeface="Arial" panose="020B0604020202020204" pitchFamily="34" charset="0"/>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34" name="Text Placeholder 33"/>
          <p:cNvSpPr>
            <a:spLocks noGrp="1"/>
          </p:cNvSpPr>
          <p:nvPr>
            <p:ph type="body" sz="quarter" idx="14"/>
          </p:nvPr>
        </p:nvSpPr>
        <p:spPr>
          <a:xfrm>
            <a:off x="1871527" y="2293859"/>
            <a:ext cx="5650854" cy="325611"/>
          </a:xfrm>
        </p:spPr>
        <p:txBody>
          <a:bodyPr/>
          <a:lstStyle>
            <a:lvl1pPr marL="0" indent="0">
              <a:buFontTx/>
              <a:buNone/>
              <a:defRPr sz="1600"/>
            </a:lvl1pPr>
          </a:lstStyle>
          <a:p>
            <a:pPr lvl="0"/>
            <a:r>
              <a:rPr lang="en-US"/>
              <a:t>Click to edit Master text styles</a:t>
            </a:r>
          </a:p>
        </p:txBody>
      </p:sp>
      <p:sp>
        <p:nvSpPr>
          <p:cNvPr id="35" name="Text Placeholder 33"/>
          <p:cNvSpPr>
            <a:spLocks noGrp="1"/>
          </p:cNvSpPr>
          <p:nvPr>
            <p:ph type="body" sz="quarter" idx="15"/>
          </p:nvPr>
        </p:nvSpPr>
        <p:spPr>
          <a:xfrm>
            <a:off x="1892164" y="2810912"/>
            <a:ext cx="5650854" cy="325611"/>
          </a:xfrm>
        </p:spPr>
        <p:txBody>
          <a:bodyPr/>
          <a:lstStyle>
            <a:lvl1pPr marL="0" indent="0">
              <a:buFontTx/>
              <a:buNone/>
              <a:defRPr sz="1600"/>
            </a:lvl1pPr>
          </a:lstStyle>
          <a:p>
            <a:pPr lvl="0"/>
            <a:r>
              <a:rPr lang="en-US"/>
              <a:t>Click to edit Master text styles</a:t>
            </a:r>
          </a:p>
        </p:txBody>
      </p:sp>
      <p:sp>
        <p:nvSpPr>
          <p:cNvPr id="36" name="Text Placeholder 33"/>
          <p:cNvSpPr>
            <a:spLocks noGrp="1"/>
          </p:cNvSpPr>
          <p:nvPr>
            <p:ph type="body" sz="quarter" idx="16"/>
          </p:nvPr>
        </p:nvSpPr>
        <p:spPr>
          <a:xfrm>
            <a:off x="609759" y="3573102"/>
            <a:ext cx="10975658" cy="1943477"/>
          </a:xfrm>
        </p:spPr>
        <p:txBody>
          <a:bodyPr/>
          <a:lstStyle>
            <a:lvl1pPr marL="0" indent="0">
              <a:buFontTx/>
              <a:buNone/>
              <a:defRPr sz="1867"/>
            </a:lvl1pPr>
          </a:lstStyle>
          <a:p>
            <a:pPr lvl="0"/>
            <a:r>
              <a:rPr lang="en-US"/>
              <a:t>Click to edit Master text styles</a:t>
            </a:r>
          </a:p>
        </p:txBody>
      </p:sp>
      <p:sp>
        <p:nvSpPr>
          <p:cNvPr id="11" name="Slide Number Placeholder 36">
            <a:extLst>
              <a:ext uri="{FF2B5EF4-FFF2-40B4-BE49-F238E27FC236}">
                <a16:creationId xmlns:a16="http://schemas.microsoft.com/office/drawing/2014/main" id="{5EEB6846-D4BA-EE46-ADBE-966CC4C7E967}"/>
              </a:ext>
            </a:extLst>
          </p:cNvPr>
          <p:cNvSpPr>
            <a:spLocks noGrp="1"/>
          </p:cNvSpPr>
          <p:nvPr>
            <p:ph type="sldNum" sz="quarter" idx="17"/>
          </p:nvPr>
        </p:nvSpPr>
        <p:spPr/>
        <p:txBody>
          <a:bodyPr/>
          <a:lstStyle>
            <a:lvl1pPr>
              <a:defRPr smtClean="0"/>
            </a:lvl1pPr>
          </a:lstStyle>
          <a:p>
            <a:pPr>
              <a:defRPr/>
            </a:pPr>
            <a:fld id="{F09EF693-28A6-EF40-9F8D-68151BFE47A9}" type="slidenum">
              <a:rPr lang="en-US"/>
              <a:pPr>
                <a:defRPr/>
              </a:pPr>
              <a:t>‹#›</a:t>
            </a:fld>
            <a:endParaRPr lang="en-US" dirty="0"/>
          </a:p>
        </p:txBody>
      </p:sp>
    </p:spTree>
    <p:extLst>
      <p:ext uri="{BB962C8B-B14F-4D97-AF65-F5344CB8AC3E}">
        <p14:creationId xmlns:p14="http://schemas.microsoft.com/office/powerpoint/2010/main" val="3081740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TextBox 7">
            <a:extLst>
              <a:ext uri="{FF2B5EF4-FFF2-40B4-BE49-F238E27FC236}">
                <a16:creationId xmlns:a16="http://schemas.microsoft.com/office/drawing/2014/main" id="{0675CBCB-14A2-BB41-8D25-1DB0300E2882}"/>
              </a:ext>
            </a:extLst>
          </p:cNvPr>
          <p:cNvSpPr txBox="1">
            <a:spLocks noChangeArrowheads="1"/>
          </p:cNvSpPr>
          <p:nvPr/>
        </p:nvSpPr>
        <p:spPr bwMode="auto">
          <a:xfrm>
            <a:off x="588587" y="1894418"/>
            <a:ext cx="2237900" cy="41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US" altLang="en-US" sz="2667" b="1" dirty="0">
                <a:solidFill>
                  <a:srgbClr val="FFDB00"/>
                </a:solidFill>
                <a:ea typeface="Arial Unicode MS" panose="020B0604020202020204" pitchFamily="34" charset="-128"/>
                <a:cs typeface="Arial Unicode MS" panose="020B0604020202020204" pitchFamily="34" charset="-128"/>
              </a:rPr>
              <a:t>Challenge</a:t>
            </a:r>
          </a:p>
        </p:txBody>
      </p:sp>
      <p:sp>
        <p:nvSpPr>
          <p:cNvPr id="14" name="TextBox 9">
            <a:extLst>
              <a:ext uri="{FF2B5EF4-FFF2-40B4-BE49-F238E27FC236}">
                <a16:creationId xmlns:a16="http://schemas.microsoft.com/office/drawing/2014/main" id="{C409028C-4AF4-0F40-BB26-08E7C7B9B961}"/>
              </a:ext>
            </a:extLst>
          </p:cNvPr>
          <p:cNvSpPr txBox="1">
            <a:spLocks noChangeArrowheads="1"/>
          </p:cNvSpPr>
          <p:nvPr/>
        </p:nvSpPr>
        <p:spPr bwMode="auto">
          <a:xfrm>
            <a:off x="4319125" y="1894418"/>
            <a:ext cx="1897027" cy="41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US" altLang="en-US" sz="2667" b="1" dirty="0">
                <a:solidFill>
                  <a:schemeClr val="accent1"/>
                </a:solidFill>
                <a:ea typeface="Arial Unicode MS" panose="020B0604020202020204" pitchFamily="34" charset="-128"/>
                <a:cs typeface="Arial Unicode MS" panose="020B0604020202020204" pitchFamily="34" charset="-128"/>
              </a:rPr>
              <a:t>Solution</a:t>
            </a:r>
          </a:p>
        </p:txBody>
      </p:sp>
      <p:sp>
        <p:nvSpPr>
          <p:cNvPr id="15" name="TextBox 10">
            <a:extLst>
              <a:ext uri="{FF2B5EF4-FFF2-40B4-BE49-F238E27FC236}">
                <a16:creationId xmlns:a16="http://schemas.microsoft.com/office/drawing/2014/main" id="{34D7DBF8-1F02-5143-B1E6-5C80DD8A7880}"/>
              </a:ext>
            </a:extLst>
          </p:cNvPr>
          <p:cNvSpPr txBox="1">
            <a:spLocks noChangeArrowheads="1"/>
          </p:cNvSpPr>
          <p:nvPr/>
        </p:nvSpPr>
        <p:spPr bwMode="auto">
          <a:xfrm>
            <a:off x="7926865" y="1890185"/>
            <a:ext cx="2045232" cy="41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50000"/>
              </a:spcBef>
              <a:buClr>
                <a:srgbClr val="F0AB00"/>
              </a:buClr>
              <a:buSzPct val="80000"/>
            </a:pPr>
            <a:r>
              <a:rPr lang="en-US" altLang="en-US" sz="2667" b="1" dirty="0">
                <a:solidFill>
                  <a:schemeClr val="accent1"/>
                </a:solidFill>
                <a:ea typeface="Arial Unicode MS" panose="020B0604020202020204" pitchFamily="34" charset="-128"/>
                <a:cs typeface="Arial Unicode MS" panose="020B0604020202020204" pitchFamily="34" charset="-128"/>
              </a:rPr>
              <a:t>Outcome</a:t>
            </a:r>
          </a:p>
        </p:txBody>
      </p:sp>
      <p:sp>
        <p:nvSpPr>
          <p:cNvPr id="16" name="Rectangle 15">
            <a:extLst>
              <a:ext uri="{FF2B5EF4-FFF2-40B4-BE49-F238E27FC236}">
                <a16:creationId xmlns:a16="http://schemas.microsoft.com/office/drawing/2014/main" id="{99D83008-9190-F74B-AC2D-C1506B1359ED}"/>
              </a:ext>
            </a:extLst>
          </p:cNvPr>
          <p:cNvSpPr/>
          <p:nvPr/>
        </p:nvSpPr>
        <p:spPr>
          <a:xfrm>
            <a:off x="588587" y="4188884"/>
            <a:ext cx="10996830" cy="107949"/>
          </a:xfrm>
          <a:prstGeom prst="rect">
            <a:avLst/>
          </a:prstGeom>
          <a:gradFill>
            <a:gsLst>
              <a:gs pos="100000">
                <a:schemeClr val="accent5"/>
              </a:gs>
              <a:gs pos="0">
                <a:schemeClr val="tx1"/>
              </a:gs>
              <a:gs pos="89000">
                <a:srgbClr val="FFDB00"/>
              </a:gs>
              <a:gs pos="15000">
                <a:srgbClr val="FFDB00"/>
              </a:gs>
            </a:gsLst>
            <a:lin ang="300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800"/>
          </a:p>
        </p:txBody>
      </p:sp>
      <p:sp>
        <p:nvSpPr>
          <p:cNvPr id="22" name="Text Placeholder 21"/>
          <p:cNvSpPr>
            <a:spLocks noGrp="1"/>
          </p:cNvSpPr>
          <p:nvPr>
            <p:ph type="body" sz="quarter" idx="11"/>
          </p:nvPr>
        </p:nvSpPr>
        <p:spPr>
          <a:xfrm>
            <a:off x="609759" y="385233"/>
            <a:ext cx="10975658" cy="592667"/>
          </a:xfrm>
        </p:spPr>
        <p:txBody>
          <a:bodyPr/>
          <a:lstStyle>
            <a:lvl1pPr>
              <a:buFontTx/>
              <a:buNone/>
              <a:defRPr sz="3200" b="1"/>
            </a:lvl1pPr>
          </a:lstStyle>
          <a:p>
            <a:pPr lvl="0"/>
            <a:r>
              <a:rPr lang="en-US"/>
              <a:t>Click to edit Master text styles</a:t>
            </a:r>
          </a:p>
        </p:txBody>
      </p:sp>
      <p:sp>
        <p:nvSpPr>
          <p:cNvPr id="23" name="Text Placeholder 21"/>
          <p:cNvSpPr>
            <a:spLocks noGrp="1"/>
          </p:cNvSpPr>
          <p:nvPr>
            <p:ph type="body" sz="quarter" idx="12"/>
          </p:nvPr>
        </p:nvSpPr>
        <p:spPr>
          <a:xfrm>
            <a:off x="609759" y="1188603"/>
            <a:ext cx="10975658" cy="592667"/>
          </a:xfrm>
        </p:spPr>
        <p:txBody>
          <a:bodyPr/>
          <a:lstStyle>
            <a:lvl1pPr>
              <a:buFontTx/>
              <a:buNone/>
              <a:defRPr sz="3200" b="1"/>
            </a:lvl1pPr>
          </a:lstStyle>
          <a:p>
            <a:pPr lvl="0"/>
            <a:r>
              <a:rPr lang="en-US"/>
              <a:t>Click to edit Master text styles</a:t>
            </a:r>
          </a:p>
        </p:txBody>
      </p:sp>
      <p:sp>
        <p:nvSpPr>
          <p:cNvPr id="26" name="Text Placeholder 25"/>
          <p:cNvSpPr>
            <a:spLocks noGrp="1"/>
          </p:cNvSpPr>
          <p:nvPr>
            <p:ph type="body" sz="quarter" idx="13"/>
          </p:nvPr>
        </p:nvSpPr>
        <p:spPr>
          <a:xfrm>
            <a:off x="609759" y="2329402"/>
            <a:ext cx="3350655" cy="1231900"/>
          </a:xfrm>
        </p:spPr>
        <p:txBody>
          <a:bodyPr/>
          <a:lstStyle>
            <a:lvl1pPr marL="0" indent="0">
              <a:buFontTx/>
              <a:buNone/>
              <a:defRPr sz="1600"/>
            </a:lvl1pPr>
            <a:lvl2pPr marL="207428" indent="0">
              <a:buFontTx/>
              <a:buNone/>
              <a:defRPr sz="1600"/>
            </a:lvl2pPr>
            <a:lvl3pPr marL="488937" indent="0">
              <a:buFontTx/>
              <a:buNone/>
              <a:defRPr sz="1600"/>
            </a:lvl3pPr>
            <a:lvl4pPr marL="1828754" indent="0">
              <a:buFontTx/>
              <a:buNone/>
              <a:defRPr sz="1600"/>
            </a:lvl4pPr>
            <a:lvl5pPr marL="2438339" indent="0">
              <a:buFontTx/>
              <a:buNone/>
              <a:defRPr sz="1600"/>
            </a:lvl5pPr>
          </a:lstStyle>
          <a:p>
            <a:pPr lvl="0"/>
            <a:r>
              <a:rPr lang="en-US"/>
              <a:t>Click to edit Master text styles</a:t>
            </a:r>
          </a:p>
        </p:txBody>
      </p:sp>
      <p:sp>
        <p:nvSpPr>
          <p:cNvPr id="27" name="Text Placeholder 25"/>
          <p:cNvSpPr>
            <a:spLocks noGrp="1"/>
          </p:cNvSpPr>
          <p:nvPr>
            <p:ph type="body" sz="quarter" idx="14"/>
          </p:nvPr>
        </p:nvSpPr>
        <p:spPr>
          <a:xfrm>
            <a:off x="4337743" y="2334538"/>
            <a:ext cx="3350655" cy="1600703"/>
          </a:xfrm>
        </p:spPr>
        <p:txBody>
          <a:bodyPr/>
          <a:lstStyle>
            <a:lvl1pPr marL="0" indent="0">
              <a:buFontTx/>
              <a:buNone/>
              <a:defRPr sz="1600"/>
            </a:lvl1pPr>
            <a:lvl2pPr marL="207428" indent="0">
              <a:buFontTx/>
              <a:buNone/>
              <a:defRPr sz="1600"/>
            </a:lvl2pPr>
            <a:lvl3pPr marL="488937" indent="0">
              <a:buFontTx/>
              <a:buNone/>
              <a:defRPr sz="1600"/>
            </a:lvl3pPr>
            <a:lvl4pPr marL="1828754" indent="0">
              <a:buFontTx/>
              <a:buNone/>
              <a:defRPr sz="1600"/>
            </a:lvl4pPr>
            <a:lvl5pPr marL="2438339" indent="0">
              <a:buFontTx/>
              <a:buNone/>
              <a:defRPr sz="1600"/>
            </a:lvl5pPr>
          </a:lstStyle>
          <a:p>
            <a:pPr lvl="0"/>
            <a:r>
              <a:rPr lang="en-US"/>
              <a:t>Click to edit Master text styles</a:t>
            </a:r>
          </a:p>
        </p:txBody>
      </p:sp>
      <p:sp>
        <p:nvSpPr>
          <p:cNvPr id="28" name="Text Placeholder 25"/>
          <p:cNvSpPr>
            <a:spLocks noGrp="1"/>
          </p:cNvSpPr>
          <p:nvPr>
            <p:ph type="body" sz="quarter" idx="15"/>
          </p:nvPr>
        </p:nvSpPr>
        <p:spPr>
          <a:xfrm>
            <a:off x="7954033" y="2316430"/>
            <a:ext cx="3631384" cy="1600703"/>
          </a:xfrm>
        </p:spPr>
        <p:txBody>
          <a:bodyPr/>
          <a:lstStyle>
            <a:lvl1pPr marL="0" indent="0">
              <a:buFontTx/>
              <a:buNone/>
              <a:defRPr sz="1600"/>
            </a:lvl1pPr>
            <a:lvl2pPr marL="207428" indent="0">
              <a:buFontTx/>
              <a:buNone/>
              <a:defRPr sz="1600"/>
            </a:lvl2pPr>
            <a:lvl3pPr marL="488937" indent="0">
              <a:buFontTx/>
              <a:buNone/>
              <a:defRPr sz="1600"/>
            </a:lvl3pPr>
            <a:lvl4pPr marL="1828754" indent="0">
              <a:buFontTx/>
              <a:buNone/>
              <a:defRPr sz="1600"/>
            </a:lvl4pPr>
            <a:lvl5pPr marL="2438339" indent="0">
              <a:buFontTx/>
              <a:buNone/>
              <a:defRPr sz="1600"/>
            </a:lvl5pPr>
          </a:lstStyle>
          <a:p>
            <a:pPr lvl="0"/>
            <a:r>
              <a:rPr lang="en-US"/>
              <a:t>Click to edit Master text styles</a:t>
            </a:r>
          </a:p>
        </p:txBody>
      </p:sp>
      <p:sp>
        <p:nvSpPr>
          <p:cNvPr id="32" name="Text Placeholder 31"/>
          <p:cNvSpPr>
            <a:spLocks noGrp="1"/>
          </p:cNvSpPr>
          <p:nvPr>
            <p:ph type="body" sz="quarter" idx="16"/>
          </p:nvPr>
        </p:nvSpPr>
        <p:spPr>
          <a:xfrm>
            <a:off x="2088059" y="4648202"/>
            <a:ext cx="1786933" cy="1218445"/>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1333"/>
            </a:lvl1pPr>
          </a:lstStyle>
          <a:p>
            <a:pPr lvl="0"/>
            <a:r>
              <a:rPr lang="en-US"/>
              <a:t>Click to edit Master text styles</a:t>
            </a:r>
          </a:p>
        </p:txBody>
      </p:sp>
      <p:sp>
        <p:nvSpPr>
          <p:cNvPr id="33" name="Text Placeholder 31"/>
          <p:cNvSpPr>
            <a:spLocks noGrp="1"/>
          </p:cNvSpPr>
          <p:nvPr>
            <p:ph type="body" sz="quarter" idx="17"/>
          </p:nvPr>
        </p:nvSpPr>
        <p:spPr>
          <a:xfrm>
            <a:off x="5117547" y="4648200"/>
            <a:ext cx="2453121" cy="1218445"/>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1467"/>
            </a:lvl1pPr>
          </a:lstStyle>
          <a:p>
            <a:pPr lvl="0"/>
            <a:r>
              <a:rPr lang="en-US"/>
              <a:t>Click to edit Master text styles</a:t>
            </a:r>
          </a:p>
        </p:txBody>
      </p:sp>
      <p:sp>
        <p:nvSpPr>
          <p:cNvPr id="34" name="Text Placeholder 31"/>
          <p:cNvSpPr>
            <a:spLocks noGrp="1"/>
          </p:cNvSpPr>
          <p:nvPr>
            <p:ph type="body" sz="quarter" idx="18"/>
          </p:nvPr>
        </p:nvSpPr>
        <p:spPr>
          <a:xfrm>
            <a:off x="9369757" y="4648200"/>
            <a:ext cx="2215658" cy="1218445"/>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1467"/>
            </a:lvl1pPr>
          </a:lstStyle>
          <a:p>
            <a:pPr lvl="0"/>
            <a:r>
              <a:rPr lang="en-US"/>
              <a:t>Click to edit Master text styles</a:t>
            </a:r>
          </a:p>
        </p:txBody>
      </p:sp>
      <p:sp>
        <p:nvSpPr>
          <p:cNvPr id="36" name="Text Placeholder 35"/>
          <p:cNvSpPr>
            <a:spLocks noGrp="1"/>
          </p:cNvSpPr>
          <p:nvPr>
            <p:ph type="body" sz="quarter" idx="19"/>
          </p:nvPr>
        </p:nvSpPr>
        <p:spPr>
          <a:xfrm>
            <a:off x="609760" y="4527005"/>
            <a:ext cx="1285927" cy="1086143"/>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4267" b="1">
                <a:solidFill>
                  <a:schemeClr val="bg1">
                    <a:lumMod val="65000"/>
                  </a:schemeClr>
                </a:solidFill>
              </a:defRPr>
            </a:lvl1pPr>
          </a:lstStyle>
          <a:p>
            <a:pPr lvl="0"/>
            <a:r>
              <a:rPr lang="en-US"/>
              <a:t>Click to edit Master text styles</a:t>
            </a:r>
          </a:p>
        </p:txBody>
      </p:sp>
      <p:sp>
        <p:nvSpPr>
          <p:cNvPr id="37" name="Text Placeholder 35"/>
          <p:cNvSpPr>
            <a:spLocks noGrp="1"/>
          </p:cNvSpPr>
          <p:nvPr>
            <p:ph type="body" sz="quarter" idx="20"/>
          </p:nvPr>
        </p:nvSpPr>
        <p:spPr>
          <a:xfrm>
            <a:off x="4307051" y="4491282"/>
            <a:ext cx="752136" cy="1254652"/>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4267" b="1">
                <a:solidFill>
                  <a:schemeClr val="bg1">
                    <a:lumMod val="65000"/>
                  </a:schemeClr>
                </a:solidFill>
              </a:defRPr>
            </a:lvl1pPr>
          </a:lstStyle>
          <a:p>
            <a:pPr lvl="0"/>
            <a:r>
              <a:rPr lang="en-US"/>
              <a:t>Click to edit Master text styles</a:t>
            </a:r>
          </a:p>
        </p:txBody>
      </p:sp>
      <p:sp>
        <p:nvSpPr>
          <p:cNvPr id="39" name="Text Placeholder 35"/>
          <p:cNvSpPr>
            <a:spLocks noGrp="1"/>
          </p:cNvSpPr>
          <p:nvPr>
            <p:ph type="body" sz="quarter" idx="21"/>
          </p:nvPr>
        </p:nvSpPr>
        <p:spPr>
          <a:xfrm>
            <a:off x="7999307" y="4540573"/>
            <a:ext cx="1285927" cy="1086143"/>
          </a:xfrm>
        </p:spPr>
        <p:txBody>
          <a:bodyPr/>
          <a:lstStyle>
            <a:lvl1pPr marL="0" marR="0" indent="0" algn="l" defTabSz="609585" rtl="0" eaLnBrk="0" fontAlgn="base" latinLnBrk="0" hangingPunct="0">
              <a:lnSpc>
                <a:spcPct val="100000"/>
              </a:lnSpc>
              <a:spcBef>
                <a:spcPts val="667"/>
              </a:spcBef>
              <a:spcAft>
                <a:spcPct val="0"/>
              </a:spcAft>
              <a:buClr>
                <a:srgbClr val="C6BBAE"/>
              </a:buClr>
              <a:buSzPct val="80000"/>
              <a:buFontTx/>
              <a:buNone/>
              <a:tabLst/>
              <a:defRPr sz="4267" b="1">
                <a:solidFill>
                  <a:schemeClr val="bg1">
                    <a:lumMod val="65000"/>
                  </a:schemeClr>
                </a:solidFill>
              </a:defRPr>
            </a:lvl1pPr>
          </a:lstStyle>
          <a:p>
            <a:pPr lvl="0"/>
            <a:r>
              <a:rPr lang="en-US"/>
              <a:t>Click to edit Master text styles</a:t>
            </a:r>
          </a:p>
        </p:txBody>
      </p:sp>
      <p:sp>
        <p:nvSpPr>
          <p:cNvPr id="17" name="Slide Number Placeholder 5">
            <a:extLst>
              <a:ext uri="{FF2B5EF4-FFF2-40B4-BE49-F238E27FC236}">
                <a16:creationId xmlns:a16="http://schemas.microsoft.com/office/drawing/2014/main" id="{73AFBD8E-2727-0642-BA3F-B085028059CA}"/>
              </a:ext>
            </a:extLst>
          </p:cNvPr>
          <p:cNvSpPr>
            <a:spLocks noGrp="1"/>
          </p:cNvSpPr>
          <p:nvPr>
            <p:ph type="sldNum" sz="quarter" idx="22"/>
          </p:nvPr>
        </p:nvSpPr>
        <p:spPr/>
        <p:txBody>
          <a:bodyPr/>
          <a:lstStyle>
            <a:lvl1pPr>
              <a:defRPr/>
            </a:lvl1pPr>
          </a:lstStyle>
          <a:p>
            <a:pPr>
              <a:defRPr/>
            </a:pPr>
            <a:fld id="{4FD5A1F0-CCBA-2E4F-A3D7-4D3BCC61B419}" type="slidenum">
              <a:rPr lang="en-US"/>
              <a:pPr>
                <a:defRPr/>
              </a:pPr>
              <a:t>‹#›</a:t>
            </a:fld>
            <a:endParaRPr lang="en-US" dirty="0"/>
          </a:p>
        </p:txBody>
      </p:sp>
    </p:spTree>
    <p:extLst>
      <p:ext uri="{BB962C8B-B14F-4D97-AF65-F5344CB8AC3E}">
        <p14:creationId xmlns:p14="http://schemas.microsoft.com/office/powerpoint/2010/main" val="2387474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DEBEC90A-0B34-8740-9DCE-8177C1D85A56}"/>
              </a:ext>
            </a:extLst>
          </p:cNvPr>
          <p:cNvSpPr>
            <a:spLocks noGrp="1"/>
          </p:cNvSpPr>
          <p:nvPr>
            <p:ph type="sldNum" sz="quarter" idx="10"/>
          </p:nvPr>
        </p:nvSpPr>
        <p:spPr/>
        <p:txBody>
          <a:bodyPr/>
          <a:lstStyle>
            <a:lvl1pPr>
              <a:defRPr/>
            </a:lvl1pPr>
          </a:lstStyle>
          <a:p>
            <a:pPr>
              <a:defRPr/>
            </a:pPr>
            <a:fld id="{38FE1699-42E5-884D-90DF-32154A179903}" type="slidenum">
              <a:rPr lang="en-US"/>
              <a:pPr>
                <a:defRPr/>
              </a:pPr>
              <a:t>‹#›</a:t>
            </a:fld>
            <a:endParaRPr lang="en-US" dirty="0"/>
          </a:p>
        </p:txBody>
      </p:sp>
    </p:spTree>
    <p:extLst>
      <p:ext uri="{BB962C8B-B14F-4D97-AF65-F5344CB8AC3E}">
        <p14:creationId xmlns:p14="http://schemas.microsoft.com/office/powerpoint/2010/main" val="3159191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759" y="1422400"/>
            <a:ext cx="10975658" cy="4337051"/>
          </a:xfrm>
        </p:spPr>
        <p:txBody>
          <a:bodyPr/>
          <a:lstStyle>
            <a:lvl1pPr>
              <a:defRPr>
                <a:solidFill>
                  <a:schemeClr val="tx1"/>
                </a:solidFill>
              </a:defRPr>
            </a:lvl1pPr>
            <a:lvl2pPr marL="487668">
              <a:defRPr>
                <a:solidFill>
                  <a:schemeClr val="tx1"/>
                </a:solidFill>
              </a:defRPr>
            </a:lvl2pPr>
            <a:lvl3pPr marL="707118" indent="-219451">
              <a:defRPr>
                <a:solidFill>
                  <a:schemeClr val="tx1"/>
                </a:solidFill>
              </a:defRPr>
            </a:lvl3pPr>
          </a:lstStyle>
          <a:p>
            <a:pPr lvl="0"/>
            <a:r>
              <a:rPr lang="en-US" dirty="0"/>
              <a:t>Click to edit Master text styles</a:t>
            </a:r>
          </a:p>
          <a:p>
            <a:pPr lvl="1"/>
            <a:r>
              <a:rPr lang="en-US" dirty="0"/>
              <a:t>Second level</a:t>
            </a:r>
          </a:p>
          <a:p>
            <a:pPr lvl="2"/>
            <a:r>
              <a:rPr lang="en-US" dirty="0"/>
              <a:t>Third level</a:t>
            </a:r>
          </a:p>
        </p:txBody>
      </p:sp>
      <p:sp>
        <p:nvSpPr>
          <p:cNvPr id="4" name="Slide Number Placeholder 5">
            <a:extLst>
              <a:ext uri="{FF2B5EF4-FFF2-40B4-BE49-F238E27FC236}">
                <a16:creationId xmlns:a16="http://schemas.microsoft.com/office/drawing/2014/main" id="{05C68F03-22AB-8542-945F-E7462CFB25EF}"/>
              </a:ext>
            </a:extLst>
          </p:cNvPr>
          <p:cNvSpPr>
            <a:spLocks noGrp="1"/>
          </p:cNvSpPr>
          <p:nvPr>
            <p:ph type="sldNum" sz="quarter" idx="10"/>
          </p:nvPr>
        </p:nvSpPr>
        <p:spPr/>
        <p:txBody>
          <a:bodyPr/>
          <a:lstStyle>
            <a:lvl1pPr>
              <a:defRPr/>
            </a:lvl1pPr>
          </a:lstStyle>
          <a:p>
            <a:pPr>
              <a:defRPr/>
            </a:pPr>
            <a:fld id="{7D5D2308-4764-064F-A3F7-A2C9152774DC}" type="slidenum">
              <a:rPr lang="en-US"/>
              <a:pPr>
                <a:defRPr/>
              </a:pPr>
              <a:t>‹#›</a:t>
            </a:fld>
            <a:endParaRPr lang="en-US" dirty="0"/>
          </a:p>
        </p:txBody>
      </p:sp>
    </p:spTree>
    <p:extLst>
      <p:ext uri="{BB962C8B-B14F-4D97-AF65-F5344CB8AC3E}">
        <p14:creationId xmlns:p14="http://schemas.microsoft.com/office/powerpoint/2010/main" val="3893767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1290" y="76200"/>
            <a:ext cx="11585416" cy="1037896"/>
          </a:xfrm>
        </p:spPr>
        <p:txBody>
          <a:bodyPr/>
          <a:lstStyle/>
          <a:p>
            <a:r>
              <a:rPr lang="en-US" dirty="0"/>
              <a:t>Click to edit Master title style</a:t>
            </a:r>
          </a:p>
        </p:txBody>
      </p:sp>
      <p:sp>
        <p:nvSpPr>
          <p:cNvPr id="3" name="Content Placeholder 2"/>
          <p:cNvSpPr>
            <a:spLocks noGrp="1"/>
          </p:cNvSpPr>
          <p:nvPr>
            <p:ph sz="half" idx="1"/>
          </p:nvPr>
        </p:nvSpPr>
        <p:spPr>
          <a:xfrm>
            <a:off x="609759" y="1430868"/>
            <a:ext cx="5386202" cy="3476625"/>
          </a:xfrm>
        </p:spPr>
        <p:txBody>
          <a:bodyPr/>
          <a:lstStyle>
            <a:lvl1pPr>
              <a:defRPr sz="2667"/>
            </a:lvl1pPr>
            <a:lvl2pPr>
              <a:defRPr sz="2133"/>
            </a:lvl2pPr>
            <a:lvl3pPr>
              <a:defRPr sz="18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99214" y="1430868"/>
            <a:ext cx="5386202" cy="3476625"/>
          </a:xfrm>
        </p:spPr>
        <p:txBody>
          <a:bodyPr/>
          <a:lstStyle>
            <a:lvl1pPr>
              <a:defRPr sz="2667"/>
            </a:lvl1pPr>
            <a:lvl2pPr>
              <a:defRPr sz="2133"/>
            </a:lvl2pPr>
            <a:lvl3pPr>
              <a:defRPr sz="18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5" name="Slide Number Placeholder 5">
            <a:extLst>
              <a:ext uri="{FF2B5EF4-FFF2-40B4-BE49-F238E27FC236}">
                <a16:creationId xmlns:a16="http://schemas.microsoft.com/office/drawing/2014/main" id="{88FF7E21-F6B2-F047-BAEF-4E15757E9862}"/>
              </a:ext>
            </a:extLst>
          </p:cNvPr>
          <p:cNvSpPr>
            <a:spLocks noGrp="1"/>
          </p:cNvSpPr>
          <p:nvPr>
            <p:ph type="sldNum" sz="quarter" idx="10"/>
          </p:nvPr>
        </p:nvSpPr>
        <p:spPr/>
        <p:txBody>
          <a:bodyPr/>
          <a:lstStyle>
            <a:lvl1pPr>
              <a:defRPr/>
            </a:lvl1pPr>
          </a:lstStyle>
          <a:p>
            <a:pPr>
              <a:defRPr/>
            </a:pPr>
            <a:fld id="{B780D478-5DE6-1942-8131-8C84238A9B3E}" type="slidenum">
              <a:rPr lang="en-US"/>
              <a:pPr>
                <a:defRPr/>
              </a:pPr>
              <a:t>‹#›</a:t>
            </a:fld>
            <a:endParaRPr lang="en-US" dirty="0"/>
          </a:p>
        </p:txBody>
      </p:sp>
    </p:spTree>
    <p:extLst>
      <p:ext uri="{BB962C8B-B14F-4D97-AF65-F5344CB8AC3E}">
        <p14:creationId xmlns:p14="http://schemas.microsoft.com/office/powerpoint/2010/main" val="2639716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5">
            <a:extLst>
              <a:ext uri="{FF2B5EF4-FFF2-40B4-BE49-F238E27FC236}">
                <a16:creationId xmlns:a16="http://schemas.microsoft.com/office/drawing/2014/main" id="{CE5AF6BE-F196-C34A-BFBB-98E18B968913}"/>
              </a:ext>
            </a:extLst>
          </p:cNvPr>
          <p:cNvSpPr>
            <a:spLocks noGrp="1"/>
          </p:cNvSpPr>
          <p:nvPr>
            <p:ph type="sldNum" sz="quarter" idx="10"/>
          </p:nvPr>
        </p:nvSpPr>
        <p:spPr/>
        <p:txBody>
          <a:bodyPr/>
          <a:lstStyle>
            <a:lvl1pPr>
              <a:defRPr/>
            </a:lvl1pPr>
          </a:lstStyle>
          <a:p>
            <a:pPr>
              <a:defRPr/>
            </a:pPr>
            <a:fld id="{721798C8-F4EC-D44C-BF44-992CB9687477}" type="slidenum">
              <a:rPr lang="en-US"/>
              <a:pPr>
                <a:defRPr/>
              </a:pPr>
              <a:t>‹#›</a:t>
            </a:fld>
            <a:endParaRPr lang="en-US" dirty="0"/>
          </a:p>
        </p:txBody>
      </p:sp>
    </p:spTree>
    <p:extLst>
      <p:ext uri="{BB962C8B-B14F-4D97-AF65-F5344CB8AC3E}">
        <p14:creationId xmlns:p14="http://schemas.microsoft.com/office/powerpoint/2010/main" val="2077150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6DBD276D-D4A6-9D46-8C6C-D4E93EFBC790}"/>
              </a:ext>
            </a:extLst>
          </p:cNvPr>
          <p:cNvCxnSpPr/>
          <p:nvPr/>
        </p:nvCxnSpPr>
        <p:spPr>
          <a:xfrm>
            <a:off x="7749017" y="287867"/>
            <a:ext cx="0" cy="5308600"/>
          </a:xfrm>
          <a:prstGeom prst="line">
            <a:avLst/>
          </a:prstGeom>
          <a:ln>
            <a:solidFill>
              <a:srgbClr val="BFBFB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172461" y="283634"/>
            <a:ext cx="3412955" cy="368300"/>
          </a:xfrm>
        </p:spPr>
        <p:txBody>
          <a:bodyPr anchor="t">
            <a:normAutofit/>
          </a:bodyPr>
          <a:lstStyle>
            <a:lvl1pPr algn="l">
              <a:defRPr sz="1867" b="1"/>
            </a:lvl1pPr>
          </a:lstStyle>
          <a:p>
            <a:r>
              <a:rPr lang="en-US" dirty="0"/>
              <a:t>Click to edit Master title style</a:t>
            </a:r>
          </a:p>
        </p:txBody>
      </p:sp>
      <p:sp>
        <p:nvSpPr>
          <p:cNvPr id="3" name="Content Placeholder 2"/>
          <p:cNvSpPr>
            <a:spLocks noGrp="1"/>
          </p:cNvSpPr>
          <p:nvPr>
            <p:ph idx="1"/>
          </p:nvPr>
        </p:nvSpPr>
        <p:spPr>
          <a:xfrm>
            <a:off x="609759" y="1337734"/>
            <a:ext cx="6817442" cy="4258733"/>
          </a:xfrm>
        </p:spPr>
        <p:txBody>
          <a:bodyPr/>
          <a:lstStyle>
            <a:lvl1pPr>
              <a:defRPr sz="3200"/>
            </a:lvl1pPr>
            <a:lvl2pPr>
              <a:defRPr sz="2667"/>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8172461" y="889001"/>
            <a:ext cx="3412955" cy="4707467"/>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12" name="Text Placeholder 11"/>
          <p:cNvSpPr>
            <a:spLocks noGrp="1"/>
          </p:cNvSpPr>
          <p:nvPr>
            <p:ph type="body" sz="quarter" idx="11"/>
          </p:nvPr>
        </p:nvSpPr>
        <p:spPr>
          <a:xfrm>
            <a:off x="609759" y="283634"/>
            <a:ext cx="6808973" cy="895351"/>
          </a:xfrm>
        </p:spPr>
        <p:txBody>
          <a:bodyPr/>
          <a:lstStyle>
            <a:lvl1pPr marL="0" indent="0">
              <a:buFontTx/>
              <a:buNone/>
              <a:defRPr sz="3733"/>
            </a:lvl1pPr>
          </a:lstStyle>
          <a:p>
            <a:pPr lvl="0"/>
            <a:r>
              <a:rPr lang="en-US" dirty="0"/>
              <a:t>Click to edit Master text styles</a:t>
            </a:r>
          </a:p>
        </p:txBody>
      </p:sp>
      <p:sp>
        <p:nvSpPr>
          <p:cNvPr id="7" name="Slide Number Placeholder 6">
            <a:extLst>
              <a:ext uri="{FF2B5EF4-FFF2-40B4-BE49-F238E27FC236}">
                <a16:creationId xmlns:a16="http://schemas.microsoft.com/office/drawing/2014/main" id="{D980BDAD-AFD4-4B47-882F-88F3168647A6}"/>
              </a:ext>
            </a:extLst>
          </p:cNvPr>
          <p:cNvSpPr>
            <a:spLocks noGrp="1"/>
          </p:cNvSpPr>
          <p:nvPr>
            <p:ph type="sldNum" sz="quarter" idx="12"/>
          </p:nvPr>
        </p:nvSpPr>
        <p:spPr/>
        <p:txBody>
          <a:bodyPr/>
          <a:lstStyle>
            <a:lvl1pPr>
              <a:defRPr/>
            </a:lvl1pPr>
          </a:lstStyle>
          <a:p>
            <a:pPr>
              <a:defRPr/>
            </a:pPr>
            <a:fld id="{0FB2CA02-E9C4-F547-877B-9C20362D0B3F}" type="slidenum">
              <a:rPr lang="en-US"/>
              <a:pPr>
                <a:defRPr/>
              </a:pPr>
              <a:t>‹#›</a:t>
            </a:fld>
            <a:endParaRPr lang="en-US"/>
          </a:p>
        </p:txBody>
      </p:sp>
    </p:spTree>
    <p:extLst>
      <p:ext uri="{BB962C8B-B14F-4D97-AF65-F5344CB8AC3E}">
        <p14:creationId xmlns:p14="http://schemas.microsoft.com/office/powerpoint/2010/main" val="2121917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390340" y="612775"/>
            <a:ext cx="7317105"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90340" y="4995335"/>
            <a:ext cx="7317105" cy="702732"/>
          </a:xfrm>
        </p:spPr>
        <p:txBody>
          <a:bodyPr>
            <a:normAutofit/>
          </a:bodyPr>
          <a:lstStyle>
            <a:lvl1pPr marL="0" indent="0">
              <a:buNone/>
              <a:defRPr sz="1333">
                <a:solidFill>
                  <a:srgbClr val="5E7C8A"/>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5" name="Slide Number Placeholder 5">
            <a:extLst>
              <a:ext uri="{FF2B5EF4-FFF2-40B4-BE49-F238E27FC236}">
                <a16:creationId xmlns:a16="http://schemas.microsoft.com/office/drawing/2014/main" id="{99BE4FDA-AE7F-DB45-AC2B-1CBC3E82FDA5}"/>
              </a:ext>
            </a:extLst>
          </p:cNvPr>
          <p:cNvSpPr>
            <a:spLocks noGrp="1"/>
          </p:cNvSpPr>
          <p:nvPr>
            <p:ph type="sldNum" sz="quarter" idx="10"/>
          </p:nvPr>
        </p:nvSpPr>
        <p:spPr/>
        <p:txBody>
          <a:bodyPr/>
          <a:lstStyle>
            <a:lvl1pPr>
              <a:defRPr/>
            </a:lvl1pPr>
          </a:lstStyle>
          <a:p>
            <a:pPr>
              <a:defRPr/>
            </a:pPr>
            <a:fld id="{9A44414D-FCC1-6D4C-8025-DDD5334A84DA}" type="slidenum">
              <a:rPr lang="en-US"/>
              <a:pPr>
                <a:defRPr/>
              </a:pPr>
              <a:t>‹#›</a:t>
            </a:fld>
            <a:endParaRPr lang="en-US" dirty="0"/>
          </a:p>
        </p:txBody>
      </p:sp>
    </p:spTree>
    <p:extLst>
      <p:ext uri="{BB962C8B-B14F-4D97-AF65-F5344CB8AC3E}">
        <p14:creationId xmlns:p14="http://schemas.microsoft.com/office/powerpoint/2010/main" val="367218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ditional_Inforamation">
    <p:spTree>
      <p:nvGrpSpPr>
        <p:cNvPr id="1" name=""/>
        <p:cNvGrpSpPr/>
        <p:nvPr/>
      </p:nvGrpSpPr>
      <p:grpSpPr>
        <a:xfrm>
          <a:off x="0" y="0"/>
          <a:ext cx="0" cy="0"/>
          <a:chOff x="0" y="0"/>
          <a:chExt cx="0" cy="0"/>
        </a:xfrm>
      </p:grpSpPr>
      <p:sp>
        <p:nvSpPr>
          <p:cNvPr id="22" name="Text Placeholder 4">
            <a:extLst>
              <a:ext uri="{FF2B5EF4-FFF2-40B4-BE49-F238E27FC236}">
                <a16:creationId xmlns:a16="http://schemas.microsoft.com/office/drawing/2014/main" id="{45258A5E-9790-4240-A2B4-6A73623979AF}"/>
              </a:ext>
            </a:extLst>
          </p:cNvPr>
          <p:cNvSpPr>
            <a:spLocks noGrp="1"/>
          </p:cNvSpPr>
          <p:nvPr>
            <p:ph type="body" sz="quarter" idx="14" hasCustomPrompt="1"/>
          </p:nvPr>
        </p:nvSpPr>
        <p:spPr>
          <a:xfrm>
            <a:off x="2015998" y="1143094"/>
            <a:ext cx="9842625" cy="751680"/>
          </a:xfrm>
          <a:prstGeom prst="rect">
            <a:avLst/>
          </a:prstGeom>
          <a:ln>
            <a:noFill/>
          </a:ln>
        </p:spPr>
        <p:txBody>
          <a:bodyPr>
            <a:normAutofit/>
          </a:bodyPr>
          <a:lstStyle>
            <a:lvl1pPr marL="285750" marR="0" indent="-285750" algn="l" defTabSz="1088558" rtl="0" eaLnBrk="1" fontAlgn="auto" latinLnBrk="0" hangingPunct="1">
              <a:lnSpc>
                <a:spcPct val="100000"/>
              </a:lnSpc>
              <a:spcBef>
                <a:spcPts val="1800"/>
              </a:spcBef>
              <a:spcAft>
                <a:spcPts val="0"/>
              </a:spcAft>
              <a:buClr>
                <a:schemeClr val="accent1"/>
              </a:buClr>
              <a:buSzPct val="80000"/>
              <a:buFont typeface="Arial" panose="020B0604020202020204" pitchFamily="34" charset="0"/>
              <a:buChar char="•"/>
              <a:tabLst/>
              <a:defRPr lang="en-US" sz="1800" b="1" kern="1200">
                <a:solidFill>
                  <a:srgbClr val="FF0000"/>
                </a:solidFill>
                <a:latin typeface="+mn-lt"/>
                <a:ea typeface="+mn-ea"/>
                <a:cs typeface="+mn-cs"/>
              </a:defRPr>
            </a:lvl1pPr>
            <a:lvl2pPr marL="179964" indent="-179964">
              <a:defRPr lang="en-US" sz="1800" kern="1200" dirty="0" smtClean="0">
                <a:solidFill>
                  <a:schemeClr val="tx1"/>
                </a:solidFill>
                <a:latin typeface="+mn-lt"/>
                <a:ea typeface="+mn-ea"/>
                <a:cs typeface="+mn-cs"/>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DO NOT WRITE/UPLOAD on this page—Submit your video at the same time as your completed deck USING THIS FORM. </a:t>
            </a:r>
          </a:p>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endParaRPr lang="en-US" dirty="0"/>
          </a:p>
        </p:txBody>
      </p:sp>
      <p:sp>
        <p:nvSpPr>
          <p:cNvPr id="12" name="TextBox 11">
            <a:extLst>
              <a:ext uri="{FF2B5EF4-FFF2-40B4-BE49-F238E27FC236}">
                <a16:creationId xmlns:a16="http://schemas.microsoft.com/office/drawing/2014/main" id="{F2E9E8C8-FC96-6544-B0B1-DF8C35AA6A27}"/>
              </a:ext>
            </a:extLst>
          </p:cNvPr>
          <p:cNvSpPr txBox="1"/>
          <p:nvPr userDrawn="1"/>
        </p:nvSpPr>
        <p:spPr>
          <a:xfrm>
            <a:off x="2015999" y="512763"/>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Create Simple Explainer Video</a:t>
            </a:r>
          </a:p>
        </p:txBody>
      </p:sp>
      <p:pic>
        <p:nvPicPr>
          <p:cNvPr id="3" name="Picture 2">
            <a:extLst>
              <a:ext uri="{FF2B5EF4-FFF2-40B4-BE49-F238E27FC236}">
                <a16:creationId xmlns:a16="http://schemas.microsoft.com/office/drawing/2014/main" id="{EA3E679D-7427-974E-9340-1FB838A9C550}"/>
              </a:ext>
            </a:extLst>
          </p:cNvPr>
          <p:cNvPicPr>
            <a:picLocks noChangeAspect="1"/>
          </p:cNvPicPr>
          <p:nvPr userDrawn="1"/>
        </p:nvPicPr>
        <p:blipFill>
          <a:blip r:embed="rId2"/>
          <a:srcRect/>
          <a:stretch/>
        </p:blipFill>
        <p:spPr>
          <a:xfrm>
            <a:off x="260350" y="519014"/>
            <a:ext cx="1600200" cy="1587698"/>
          </a:xfrm>
          <a:prstGeom prst="rect">
            <a:avLst/>
          </a:prstGeom>
        </p:spPr>
      </p:pic>
      <p:sp>
        <p:nvSpPr>
          <p:cNvPr id="2" name="TextBox 1">
            <a:extLst>
              <a:ext uri="{FF2B5EF4-FFF2-40B4-BE49-F238E27FC236}">
                <a16:creationId xmlns:a16="http://schemas.microsoft.com/office/drawing/2014/main" id="{F037221C-27CF-4FA6-88EB-82B5737E46E8}"/>
              </a:ext>
            </a:extLst>
          </p:cNvPr>
          <p:cNvSpPr txBox="1"/>
          <p:nvPr userDrawn="1"/>
        </p:nvSpPr>
        <p:spPr>
          <a:xfrm>
            <a:off x="2015998" y="1904353"/>
            <a:ext cx="9842625" cy="3447098"/>
          </a:xfrm>
          <a:prstGeom prst="rect">
            <a:avLst/>
          </a:prstGeom>
          <a:noFill/>
        </p:spPr>
        <p:txBody>
          <a:bodyPr wrap="square" lIns="0" tIns="0" rIns="0" bIns="0" rtlCol="0">
            <a:spAutoFit/>
          </a:bodyPr>
          <a:lstStyle/>
          <a:p>
            <a:r>
              <a:rPr lang="en-US" sz="1400" kern="1200" dirty="0">
                <a:solidFill>
                  <a:schemeClr val="tx1"/>
                </a:solidFill>
                <a:effectLst/>
                <a:latin typeface="Arial"/>
                <a:ea typeface="+mn-ea"/>
                <a:cs typeface="+mn-cs"/>
              </a:rPr>
              <a:t>We want to get a sense of the people and passion behind the program, which is why we’re asking that you create and upload a SHORT (&lt;2 min) and SIMPLE (PHONE or TABLET) video that features a member of the company’s program team describing the initiative in their own words. </a:t>
            </a:r>
            <a:r>
              <a:rPr lang="en-US" sz="1400" b="1" kern="1200" dirty="0">
                <a:solidFill>
                  <a:schemeClr val="tx1"/>
                </a:solidFill>
                <a:effectLst/>
                <a:latin typeface="Arial"/>
                <a:ea typeface="+mn-ea"/>
                <a:cs typeface="+mn-cs"/>
              </a:rPr>
              <a:t>Videos over two minutes in length will not be considered.</a:t>
            </a:r>
          </a:p>
          <a:p>
            <a:endParaRPr lang="en-US" sz="1400" kern="1200" dirty="0">
              <a:solidFill>
                <a:schemeClr val="tx1"/>
              </a:solidFill>
              <a:effectLst/>
              <a:latin typeface="Arial"/>
              <a:ea typeface="+mn-ea"/>
              <a:cs typeface="+mn-cs"/>
            </a:endParaRPr>
          </a:p>
          <a:p>
            <a:r>
              <a:rPr lang="en-US" sz="1400" kern="1200" dirty="0">
                <a:solidFill>
                  <a:schemeClr val="tx1"/>
                </a:solidFill>
                <a:effectLst/>
                <a:latin typeface="Arial"/>
                <a:ea typeface="+mn-ea"/>
                <a:cs typeface="+mn-cs"/>
              </a:rPr>
              <a:t>What the video MUST include:</a:t>
            </a:r>
            <a:br>
              <a:rPr lang="en-US" sz="1400" kern="1200" dirty="0">
                <a:solidFill>
                  <a:schemeClr val="tx1"/>
                </a:solidFill>
                <a:effectLst/>
                <a:latin typeface="Arial"/>
                <a:ea typeface="+mn-ea"/>
                <a:cs typeface="+mn-cs"/>
              </a:rPr>
            </a:br>
            <a:r>
              <a:rPr lang="en-US" sz="1400" kern="1200" dirty="0">
                <a:solidFill>
                  <a:schemeClr val="tx1"/>
                </a:solidFill>
                <a:effectLst/>
                <a:latin typeface="Arial"/>
                <a:ea typeface="+mn-ea"/>
                <a:cs typeface="+mn-cs"/>
              </a:rPr>
              <a:t>--A quick description of what the innovation is and why it matters</a:t>
            </a:r>
            <a:br>
              <a:rPr lang="en-US" sz="1400" kern="1200" dirty="0">
                <a:solidFill>
                  <a:schemeClr val="tx1"/>
                </a:solidFill>
                <a:effectLst/>
                <a:latin typeface="Arial"/>
                <a:ea typeface="+mn-ea"/>
                <a:cs typeface="+mn-cs"/>
              </a:rPr>
            </a:br>
            <a:r>
              <a:rPr lang="en-US" sz="1400" kern="1200" dirty="0">
                <a:solidFill>
                  <a:schemeClr val="tx1"/>
                </a:solidFill>
                <a:effectLst/>
                <a:latin typeface="Arial"/>
                <a:ea typeface="+mn-ea"/>
                <a:cs typeface="+mn-cs"/>
              </a:rPr>
              <a:t>--A simple, unproduced video taken on a phone or tablet</a:t>
            </a:r>
            <a:br>
              <a:rPr lang="en-US" sz="1400" kern="1200" dirty="0">
                <a:solidFill>
                  <a:schemeClr val="tx1"/>
                </a:solidFill>
                <a:effectLst/>
                <a:latin typeface="Arial"/>
                <a:ea typeface="+mn-ea"/>
                <a:cs typeface="+mn-cs"/>
              </a:rPr>
            </a:br>
            <a:r>
              <a:rPr lang="en-US" sz="1400" kern="1200" dirty="0">
                <a:solidFill>
                  <a:schemeClr val="tx1"/>
                </a:solidFill>
                <a:effectLst/>
                <a:latin typeface="Arial"/>
                <a:ea typeface="+mn-ea"/>
                <a:cs typeface="+mn-cs"/>
              </a:rPr>
              <a:t>--An explainer of the initiative from a representative of the company—not its partners or its beneficiaries</a:t>
            </a:r>
          </a:p>
          <a:p>
            <a:endParaRPr lang="en-US" sz="1400" kern="1200" dirty="0">
              <a:solidFill>
                <a:schemeClr val="tx1"/>
              </a:solidFill>
              <a:effectLst/>
              <a:latin typeface="Arial"/>
              <a:ea typeface="+mn-ea"/>
              <a:cs typeface="+mn-cs"/>
            </a:endParaRPr>
          </a:p>
          <a:p>
            <a:r>
              <a:rPr lang="en-US" sz="1400" kern="1200" dirty="0">
                <a:solidFill>
                  <a:schemeClr val="tx1"/>
                </a:solidFill>
                <a:effectLst/>
                <a:latin typeface="Arial"/>
                <a:ea typeface="+mn-ea"/>
                <a:cs typeface="+mn-cs"/>
              </a:rPr>
              <a:t>What the video MAY include:</a:t>
            </a:r>
          </a:p>
          <a:p>
            <a:r>
              <a:rPr lang="en-US" sz="1400" kern="1200" dirty="0">
                <a:solidFill>
                  <a:schemeClr val="tx1"/>
                </a:solidFill>
                <a:effectLst/>
                <a:latin typeface="Arial"/>
                <a:ea typeface="+mn-ea"/>
                <a:cs typeface="+mn-cs"/>
              </a:rPr>
              <a:t>--Testimonials from partners from the company or community</a:t>
            </a:r>
          </a:p>
          <a:p>
            <a:endParaRPr lang="en-US" sz="1400" kern="1200" dirty="0">
              <a:solidFill>
                <a:schemeClr val="tx1"/>
              </a:solidFill>
              <a:effectLst/>
              <a:latin typeface="Arial"/>
              <a:ea typeface="+mn-ea"/>
              <a:cs typeface="+mn-cs"/>
            </a:endParaRPr>
          </a:p>
          <a:p>
            <a:r>
              <a:rPr lang="en-US" sz="1400" kern="1200" dirty="0">
                <a:solidFill>
                  <a:schemeClr val="tx1"/>
                </a:solidFill>
                <a:effectLst/>
                <a:latin typeface="Arial"/>
                <a:ea typeface="+mn-ea"/>
                <a:cs typeface="+mn-cs"/>
              </a:rPr>
              <a:t>What this video is NOT:</a:t>
            </a:r>
            <a:br>
              <a:rPr lang="en-US" sz="1400" kern="1200" dirty="0">
                <a:solidFill>
                  <a:schemeClr val="tx1"/>
                </a:solidFill>
                <a:effectLst/>
                <a:latin typeface="Arial"/>
                <a:ea typeface="+mn-ea"/>
                <a:cs typeface="+mn-cs"/>
              </a:rPr>
            </a:br>
            <a:r>
              <a:rPr lang="en-US" sz="1400" kern="1200" dirty="0">
                <a:solidFill>
                  <a:schemeClr val="tx1"/>
                </a:solidFill>
                <a:effectLst/>
                <a:latin typeface="Arial"/>
                <a:ea typeface="+mn-ea"/>
                <a:cs typeface="+mn-cs"/>
              </a:rPr>
              <a:t>--A highly produced marketing piece—there is an opportunity to link those in the next slides, they will NOT BE considered for this mandatory element of the submission</a:t>
            </a:r>
            <a:br>
              <a:rPr lang="en-US" sz="1400" kern="1200" dirty="0">
                <a:solidFill>
                  <a:schemeClr val="tx1"/>
                </a:solidFill>
                <a:effectLst/>
                <a:latin typeface="Arial"/>
                <a:ea typeface="+mn-ea"/>
                <a:cs typeface="+mn-cs"/>
              </a:rPr>
            </a:br>
            <a:r>
              <a:rPr lang="en-US" sz="1400" kern="1200" dirty="0">
                <a:solidFill>
                  <a:schemeClr val="tx1"/>
                </a:solidFill>
                <a:effectLst/>
                <a:latin typeface="Arial"/>
                <a:ea typeface="+mn-ea"/>
                <a:cs typeface="+mn-cs"/>
              </a:rPr>
              <a:t>--An exhaustive description of the program</a:t>
            </a:r>
          </a:p>
        </p:txBody>
      </p:sp>
      <p:sp>
        <p:nvSpPr>
          <p:cNvPr id="4" name="TextBox 3">
            <a:extLst>
              <a:ext uri="{FF2B5EF4-FFF2-40B4-BE49-F238E27FC236}">
                <a16:creationId xmlns:a16="http://schemas.microsoft.com/office/drawing/2014/main" id="{7C6E0A69-A2EC-480D-B161-3E3A111AA240}"/>
              </a:ext>
            </a:extLst>
          </p:cNvPr>
          <p:cNvSpPr txBox="1"/>
          <p:nvPr userDrawn="1"/>
        </p:nvSpPr>
        <p:spPr>
          <a:xfrm>
            <a:off x="2015998" y="5409215"/>
            <a:ext cx="9842625" cy="646331"/>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1400" i="1" dirty="0">
                <a:solidFill>
                  <a:srgbClr val="FF0000"/>
                </a:solidFill>
              </a:rPr>
              <a:t>Please keep in mind that this video, much like the rest of the submission materials, should be appropriate for public consumption and will be used by the Boston College Center for Corporate Citizenship and its partner judges to evaluate and communicate the award submission.</a:t>
            </a:r>
            <a:endParaRPr lang="en-US" sz="1400" i="1" kern="0" dirty="0">
              <a:solidFill>
                <a:srgbClr val="FF0000"/>
              </a:solidFill>
              <a:ea typeface="Arial Unicode MS" pitchFamily="34" charset="-128"/>
              <a:cs typeface="Arial Unicode MS" pitchFamily="34" charset="-128"/>
            </a:endParaRPr>
          </a:p>
        </p:txBody>
      </p:sp>
      <p:pic>
        <p:nvPicPr>
          <p:cNvPr id="6" name="Picture 5">
            <a:extLst>
              <a:ext uri="{FF2B5EF4-FFF2-40B4-BE49-F238E27FC236}">
                <a16:creationId xmlns:a16="http://schemas.microsoft.com/office/drawing/2014/main" id="{DDF4BCF0-A0FB-95C7-4AAD-A11C74576EF5}"/>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289627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mpany Information">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852E7C66-0D36-F748-9C77-75503AF8FDD6}"/>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Company Information</a:t>
            </a:r>
          </a:p>
        </p:txBody>
      </p:sp>
      <p:sp>
        <p:nvSpPr>
          <p:cNvPr id="33" name="Text Placeholder 4">
            <a:extLst>
              <a:ext uri="{FF2B5EF4-FFF2-40B4-BE49-F238E27FC236}">
                <a16:creationId xmlns:a16="http://schemas.microsoft.com/office/drawing/2014/main" id="{2F202B5B-1DDF-D146-A56E-24065554B18B}"/>
              </a:ext>
            </a:extLst>
          </p:cNvPr>
          <p:cNvSpPr>
            <a:spLocks noGrp="1"/>
          </p:cNvSpPr>
          <p:nvPr>
            <p:ph type="body" sz="quarter" idx="15" hasCustomPrompt="1"/>
          </p:nvPr>
        </p:nvSpPr>
        <p:spPr>
          <a:xfrm>
            <a:off x="3429322" y="1518559"/>
            <a:ext cx="8026854" cy="246221"/>
          </a:xfrm>
          <a:prstGeom prst="rect">
            <a:avLst/>
          </a:prstGeom>
        </p:spPr>
        <p:txBody>
          <a:bodyPr lIns="0" tIns="0" rIns="0" bIns="0" anchor="ctr" anchorCtr="0">
            <a:normAutofit/>
          </a:bodyPr>
          <a:lstStyle>
            <a:lvl1pPr>
              <a:defRPr sz="1600"/>
            </a:lvl1pPr>
          </a:lstStyle>
          <a:p>
            <a:pPr lvl="0"/>
            <a:r>
              <a:rPr lang="en-US" dirty="0"/>
              <a:t>Enter city, state or province, country</a:t>
            </a:r>
          </a:p>
        </p:txBody>
      </p:sp>
      <p:sp>
        <p:nvSpPr>
          <p:cNvPr id="34" name="TextBox 33">
            <a:extLst>
              <a:ext uri="{FF2B5EF4-FFF2-40B4-BE49-F238E27FC236}">
                <a16:creationId xmlns:a16="http://schemas.microsoft.com/office/drawing/2014/main" id="{D48A7E91-8A03-7341-A2C8-29EA03AD0114}"/>
              </a:ext>
            </a:extLst>
          </p:cNvPr>
          <p:cNvSpPr txBox="1"/>
          <p:nvPr userDrawn="1"/>
        </p:nvSpPr>
        <p:spPr>
          <a:xfrm>
            <a:off x="2022723" y="1518559"/>
            <a:ext cx="1407239" cy="246221"/>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ZA" sz="1600" b="1" kern="0" dirty="0">
                <a:solidFill>
                  <a:schemeClr val="accent1"/>
                </a:solidFill>
                <a:ea typeface="Arial Unicode MS" pitchFamily="34" charset="-128"/>
                <a:cs typeface="Arial Unicode MS" pitchFamily="34" charset="-128"/>
              </a:rPr>
              <a:t>Headquarters</a:t>
            </a:r>
          </a:p>
        </p:txBody>
      </p:sp>
      <p:sp>
        <p:nvSpPr>
          <p:cNvPr id="35" name="TextBox 34">
            <a:extLst>
              <a:ext uri="{FF2B5EF4-FFF2-40B4-BE49-F238E27FC236}">
                <a16:creationId xmlns:a16="http://schemas.microsoft.com/office/drawing/2014/main" id="{F4E283F2-FC5A-3046-AAAF-1434F53DCE74}"/>
              </a:ext>
            </a:extLst>
          </p:cNvPr>
          <p:cNvSpPr txBox="1"/>
          <p:nvPr userDrawn="1"/>
        </p:nvSpPr>
        <p:spPr>
          <a:xfrm>
            <a:off x="2022723" y="1920960"/>
            <a:ext cx="869357" cy="246221"/>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ZA" sz="1600" b="1" kern="0" dirty="0">
                <a:solidFill>
                  <a:srgbClr val="D71F29"/>
                </a:solidFill>
                <a:ea typeface="Arial Unicode MS" pitchFamily="34" charset="-128"/>
                <a:cs typeface="Arial Unicode MS" pitchFamily="34" charset="-128"/>
              </a:rPr>
              <a:t>Industry</a:t>
            </a:r>
          </a:p>
        </p:txBody>
      </p:sp>
      <p:sp>
        <p:nvSpPr>
          <p:cNvPr id="36" name="TextBox 35">
            <a:extLst>
              <a:ext uri="{FF2B5EF4-FFF2-40B4-BE49-F238E27FC236}">
                <a16:creationId xmlns:a16="http://schemas.microsoft.com/office/drawing/2014/main" id="{074F6BBC-5B45-494C-9878-F7B9825347BB}"/>
              </a:ext>
            </a:extLst>
          </p:cNvPr>
          <p:cNvSpPr txBox="1"/>
          <p:nvPr userDrawn="1"/>
        </p:nvSpPr>
        <p:spPr>
          <a:xfrm>
            <a:off x="2022723" y="2323361"/>
            <a:ext cx="949397" cy="246221"/>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ZA" sz="1600" b="1" kern="0" dirty="0">
                <a:solidFill>
                  <a:schemeClr val="tx1"/>
                </a:solidFill>
                <a:ea typeface="Arial Unicode MS" pitchFamily="34" charset="-128"/>
                <a:cs typeface="Arial Unicode MS" pitchFamily="34" charset="-128"/>
              </a:rPr>
              <a:t>Web Site</a:t>
            </a:r>
          </a:p>
        </p:txBody>
      </p:sp>
      <p:sp>
        <p:nvSpPr>
          <p:cNvPr id="37" name="Text Placeholder 4">
            <a:extLst>
              <a:ext uri="{FF2B5EF4-FFF2-40B4-BE49-F238E27FC236}">
                <a16:creationId xmlns:a16="http://schemas.microsoft.com/office/drawing/2014/main" id="{05783FD8-174E-3247-8E66-3A973B39D704}"/>
              </a:ext>
            </a:extLst>
          </p:cNvPr>
          <p:cNvSpPr>
            <a:spLocks noGrp="1"/>
          </p:cNvSpPr>
          <p:nvPr>
            <p:ph type="body" sz="quarter" idx="16" hasCustomPrompt="1"/>
          </p:nvPr>
        </p:nvSpPr>
        <p:spPr>
          <a:xfrm>
            <a:off x="2972120" y="1920960"/>
            <a:ext cx="8026854" cy="246221"/>
          </a:xfrm>
          <a:prstGeom prst="rect">
            <a:avLst/>
          </a:prstGeom>
        </p:spPr>
        <p:txBody>
          <a:bodyPr lIns="0" tIns="0" rIns="0" bIns="0" anchor="ctr" anchorCtr="0">
            <a:normAutofit/>
          </a:bodyPr>
          <a:lstStyle>
            <a:lvl1pPr>
              <a:defRPr sz="1600"/>
            </a:lvl1pPr>
          </a:lstStyle>
          <a:p>
            <a:pPr lvl="0"/>
            <a:r>
              <a:rPr lang="en-US" dirty="0"/>
              <a:t>Enter industry </a:t>
            </a:r>
          </a:p>
        </p:txBody>
      </p:sp>
      <p:sp>
        <p:nvSpPr>
          <p:cNvPr id="38" name="Text Placeholder 4">
            <a:extLst>
              <a:ext uri="{FF2B5EF4-FFF2-40B4-BE49-F238E27FC236}">
                <a16:creationId xmlns:a16="http://schemas.microsoft.com/office/drawing/2014/main" id="{EB667758-5ACD-3C4A-AADF-8DB2B48F3913}"/>
              </a:ext>
            </a:extLst>
          </p:cNvPr>
          <p:cNvSpPr>
            <a:spLocks noGrp="1"/>
          </p:cNvSpPr>
          <p:nvPr>
            <p:ph type="body" sz="quarter" idx="17" hasCustomPrompt="1"/>
          </p:nvPr>
        </p:nvSpPr>
        <p:spPr>
          <a:xfrm>
            <a:off x="2972124" y="2323361"/>
            <a:ext cx="8026854" cy="246221"/>
          </a:xfrm>
          <a:prstGeom prst="rect">
            <a:avLst/>
          </a:prstGeom>
        </p:spPr>
        <p:txBody>
          <a:bodyPr lIns="0" tIns="0" rIns="0" bIns="0" anchor="ctr" anchorCtr="0">
            <a:normAutofit/>
          </a:bodyPr>
          <a:lstStyle>
            <a:lvl1pPr>
              <a:defRPr sz="1600"/>
            </a:lvl1pPr>
          </a:lstStyle>
          <a:p>
            <a:pPr lvl="0"/>
            <a:r>
              <a:rPr lang="en-US" dirty="0"/>
              <a:t>Enter Web site URL</a:t>
            </a:r>
          </a:p>
        </p:txBody>
      </p:sp>
      <p:sp>
        <p:nvSpPr>
          <p:cNvPr id="3" name="Text Placeholder 2">
            <a:extLst>
              <a:ext uri="{FF2B5EF4-FFF2-40B4-BE49-F238E27FC236}">
                <a16:creationId xmlns:a16="http://schemas.microsoft.com/office/drawing/2014/main" id="{BF28C384-7525-4C6D-9FD7-24362677FF3C}"/>
              </a:ext>
            </a:extLst>
          </p:cNvPr>
          <p:cNvSpPr>
            <a:spLocks noGrp="1"/>
          </p:cNvSpPr>
          <p:nvPr>
            <p:ph type="body" sz="quarter" idx="18" hasCustomPrompt="1"/>
          </p:nvPr>
        </p:nvSpPr>
        <p:spPr>
          <a:xfrm>
            <a:off x="2022475" y="2838450"/>
            <a:ext cx="9432925" cy="3324225"/>
          </a:xfrm>
          <a:prstGeom prst="rect">
            <a:avLst/>
          </a:prstGeom>
        </p:spPr>
        <p:txBody>
          <a:bodyPr lIns="0" tIns="0" rIns="0" bIns="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sz="1400"/>
            </a:lvl1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Character with spaces (CWS) 900–1100: • Keep it concise – no more than a few sentences. You may use paragraphs or bullets, whichever works best for you. • Describe the purpose of your company. Who are your customers, and what do they desire from your business? • How does your corporate citizenship support your culture and purpose and foster success for your company, employees, partners, and community? • How is your company a leader or innovator within your industry? • Include any other information that is relevant to the innovation story. For those submitting on behalf of corporate partners: If you are submitting on behalf of one of your partners/clients, provide a brief introduction about the partnering company per the guidelines above.</a:t>
            </a:r>
          </a:p>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endParaRPr lang="en-US" dirty="0"/>
          </a:p>
        </p:txBody>
      </p:sp>
      <p:pic>
        <p:nvPicPr>
          <p:cNvPr id="2" name="Picture 1">
            <a:extLst>
              <a:ext uri="{FF2B5EF4-FFF2-40B4-BE49-F238E27FC236}">
                <a16:creationId xmlns:a16="http://schemas.microsoft.com/office/drawing/2014/main" id="{A57DE4A5-3D95-3663-320F-B07B8045A113}"/>
              </a:ext>
            </a:extLst>
          </p:cNvPr>
          <p:cNvPicPr>
            <a:picLocks noChangeAspect="1"/>
          </p:cNvPicPr>
          <p:nvPr userDrawn="1"/>
        </p:nvPicPr>
        <p:blipFill>
          <a:blip r:embed="rId2"/>
          <a:srcRect/>
          <a:stretch/>
        </p:blipFill>
        <p:spPr>
          <a:xfrm>
            <a:off x="221628" y="443870"/>
            <a:ext cx="1587698" cy="1600200"/>
          </a:xfrm>
          <a:prstGeom prst="rect">
            <a:avLst/>
          </a:prstGeom>
        </p:spPr>
      </p:pic>
      <p:pic>
        <p:nvPicPr>
          <p:cNvPr id="5" name="Picture 4">
            <a:extLst>
              <a:ext uri="{FF2B5EF4-FFF2-40B4-BE49-F238E27FC236}">
                <a16:creationId xmlns:a16="http://schemas.microsoft.com/office/drawing/2014/main" id="{23F726FC-05DE-2D5B-AB7C-869DAB4C7A3A}"/>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1043732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DEBEC90A-0B34-8740-9DCE-8177C1D85A56}"/>
              </a:ext>
            </a:extLst>
          </p:cNvPr>
          <p:cNvSpPr>
            <a:spLocks noGrp="1"/>
          </p:cNvSpPr>
          <p:nvPr>
            <p:ph type="sldNum" sz="quarter" idx="10"/>
          </p:nvPr>
        </p:nvSpPr>
        <p:spPr>
          <a:xfrm>
            <a:off x="8739875" y="6299200"/>
            <a:ext cx="2845541" cy="366184"/>
          </a:xfrm>
          <a:prstGeom prst="rect">
            <a:avLst/>
          </a:prstGeom>
        </p:spPr>
        <p:txBody>
          <a:bodyPr/>
          <a:lstStyle>
            <a:lvl1pPr>
              <a:defRPr/>
            </a:lvl1pPr>
          </a:lstStyle>
          <a:p>
            <a:pPr>
              <a:defRPr/>
            </a:pPr>
            <a:fld id="{38FE1699-42E5-884D-90DF-32154A179903}" type="slidenum">
              <a:rPr lang="en-US"/>
              <a:pPr>
                <a:defRPr/>
              </a:pPr>
              <a:t>‹#›</a:t>
            </a:fld>
            <a:endParaRPr lang="en-US" dirty="0"/>
          </a:p>
        </p:txBody>
      </p:sp>
      <p:sp>
        <p:nvSpPr>
          <p:cNvPr id="3" name="TextBox 2">
            <a:extLst>
              <a:ext uri="{FF2B5EF4-FFF2-40B4-BE49-F238E27FC236}">
                <a16:creationId xmlns:a16="http://schemas.microsoft.com/office/drawing/2014/main" id="{45086036-0589-451A-A07D-3C14EA247033}"/>
              </a:ext>
            </a:extLst>
          </p:cNvPr>
          <p:cNvSpPr txBox="1"/>
          <p:nvPr userDrawn="1"/>
        </p:nvSpPr>
        <p:spPr>
          <a:xfrm>
            <a:off x="2015999" y="512763"/>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OPTIONAL: Additional Information</a:t>
            </a:r>
          </a:p>
        </p:txBody>
      </p:sp>
      <p:pic>
        <p:nvPicPr>
          <p:cNvPr id="5" name="Picture 4">
            <a:extLst>
              <a:ext uri="{FF2B5EF4-FFF2-40B4-BE49-F238E27FC236}">
                <a16:creationId xmlns:a16="http://schemas.microsoft.com/office/drawing/2014/main" id="{FD052277-B7D3-4F43-A231-98FCBA6A9DAF}"/>
              </a:ext>
            </a:extLst>
          </p:cNvPr>
          <p:cNvPicPr>
            <a:picLocks noChangeAspect="1"/>
          </p:cNvPicPr>
          <p:nvPr userDrawn="1"/>
        </p:nvPicPr>
        <p:blipFill>
          <a:blip r:embed="rId2"/>
          <a:stretch>
            <a:fillRect/>
          </a:stretch>
        </p:blipFill>
        <p:spPr>
          <a:xfrm>
            <a:off x="260350" y="512763"/>
            <a:ext cx="1600200" cy="1600200"/>
          </a:xfrm>
          <a:prstGeom prst="rect">
            <a:avLst/>
          </a:prstGeom>
        </p:spPr>
      </p:pic>
      <p:sp>
        <p:nvSpPr>
          <p:cNvPr id="18" name="TextBox 17">
            <a:extLst>
              <a:ext uri="{FF2B5EF4-FFF2-40B4-BE49-F238E27FC236}">
                <a16:creationId xmlns:a16="http://schemas.microsoft.com/office/drawing/2014/main" id="{6DA6B8FF-9A12-4BA4-95B6-C451E50B5D81}"/>
              </a:ext>
            </a:extLst>
          </p:cNvPr>
          <p:cNvSpPr txBox="1"/>
          <p:nvPr userDrawn="1"/>
        </p:nvSpPr>
        <p:spPr>
          <a:xfrm>
            <a:off x="2015999" y="1205345"/>
            <a:ext cx="9837737" cy="830997"/>
          </a:xfrm>
          <a:prstGeom prst="rect">
            <a:avLst/>
          </a:prstGeom>
          <a:noFill/>
        </p:spPr>
        <p:txBody>
          <a:bodyPr wrap="square" lIns="0" tIns="0" rIns="0" bIns="0" rtlCol="0">
            <a:spAutoFit/>
          </a:bodyPr>
          <a:lstStyle/>
          <a:p>
            <a:pPr lvl="0"/>
            <a:r>
              <a:rPr lang="en-US" sz="1800"/>
              <a:t>CWS 900: Include this slide only if there is specific information or content that you believe is critical to your story which you were unable to include in other parts of the pitch deck. It is a good place to link to videos or other collateral. </a:t>
            </a:r>
            <a:endParaRPr lang="en-US" sz="1800" dirty="0"/>
          </a:p>
        </p:txBody>
      </p:sp>
      <p:sp>
        <p:nvSpPr>
          <p:cNvPr id="6" name="Rectangle 5">
            <a:extLst>
              <a:ext uri="{FF2B5EF4-FFF2-40B4-BE49-F238E27FC236}">
                <a16:creationId xmlns:a16="http://schemas.microsoft.com/office/drawing/2014/main" id="{A2D94BDB-CD51-6B42-98FB-F933B674822F}"/>
              </a:ext>
            </a:extLst>
          </p:cNvPr>
          <p:cNvSpPr/>
          <p:nvPr userDrawn="1"/>
        </p:nvSpPr>
        <p:spPr bwMode="gray">
          <a:xfrm>
            <a:off x="2020887" y="994969"/>
            <a:ext cx="9837737" cy="84023"/>
          </a:xfrm>
          <a:prstGeom prst="rect">
            <a:avLst/>
          </a:prstGeom>
          <a:gradFill>
            <a:gsLst>
              <a:gs pos="97000">
                <a:schemeClr val="tx1"/>
              </a:gs>
              <a:gs pos="31000">
                <a:srgbClr val="FFCE42"/>
              </a:gs>
              <a:gs pos="84000">
                <a:srgbClr val="FFCE42"/>
              </a:gs>
              <a:gs pos="0">
                <a:srgbClr val="D71F29"/>
              </a:gs>
            </a:gsLst>
            <a:lin ang="0" scaled="0"/>
          </a:gra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17568973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sp>
        <p:nvSpPr>
          <p:cNvPr id="11" name="Copyright information English">
            <a:extLst>
              <a:ext uri="{FF2B5EF4-FFF2-40B4-BE49-F238E27FC236}">
                <a16:creationId xmlns:a16="http://schemas.microsoft.com/office/drawing/2014/main" id="{1A14719C-1430-154A-BB6C-4261E7CAE7C5}"/>
              </a:ext>
            </a:extLst>
          </p:cNvPr>
          <p:cNvSpPr txBox="1"/>
          <p:nvPr userDrawn="1"/>
        </p:nvSpPr>
        <p:spPr bwMode="black">
          <a:xfrm>
            <a:off x="503998" y="2645292"/>
            <a:ext cx="5872310"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dirty="0"/>
              <a:t>Since 1985, the Boston College Center for Corporate Citizenship has been helping organizations align corporate citizenship objectives and business goals to create a more sustainable and prosperous future for all. Based under the Carroll School of Management at Boston College, the Boston College Center for Corporate Citizenship is a membership-supported organization dedicated to advancing the field of corporate citizenship. We combine the most valuable aspects of a professional network and the resources of a leading academic institution for 500+ member companies each year. We provide research, executive education, expert insights and tools, and networking opportunities to support your development as a leader and enable you to achieve greater business and social value.</a:t>
            </a:r>
            <a:endParaRPr lang="en-US" sz="800" kern="1200" dirty="0">
              <a:solidFill>
                <a:schemeClr val="tx1"/>
              </a:solidFill>
              <a:latin typeface="Arial"/>
              <a:ea typeface="Arial Unicode MS" panose="020B0604020202020204" pitchFamily="34" charset="-128"/>
              <a:cs typeface="+mn-cs"/>
            </a:endParaRPr>
          </a:p>
        </p:txBody>
      </p:sp>
    </p:spTree>
    <p:extLst>
      <p:ext uri="{BB962C8B-B14F-4D97-AF65-F5344CB8AC3E}">
        <p14:creationId xmlns:p14="http://schemas.microsoft.com/office/powerpoint/2010/main" val="373915408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Quot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84E0296-71EB-25F3-9B0A-C1E92DE5A2BC}"/>
              </a:ext>
            </a:extLst>
          </p:cNvPr>
          <p:cNvPicPr>
            <a:picLocks noChangeAspect="1"/>
          </p:cNvPicPr>
          <p:nvPr userDrawn="1"/>
        </p:nvPicPr>
        <p:blipFill>
          <a:blip r:embed="rId2"/>
          <a:srcRect/>
          <a:stretch/>
        </p:blipFill>
        <p:spPr>
          <a:xfrm>
            <a:off x="0" y="-44487"/>
            <a:ext cx="12195175" cy="1124091"/>
          </a:xfrm>
          <a:prstGeom prst="rect">
            <a:avLst/>
          </a:prstGeom>
        </p:spPr>
      </p:pic>
      <p:sp>
        <p:nvSpPr>
          <p:cNvPr id="16" name="Picture Placeholder 4">
            <a:extLst>
              <a:ext uri="{FF2B5EF4-FFF2-40B4-BE49-F238E27FC236}">
                <a16:creationId xmlns:a16="http://schemas.microsoft.com/office/drawing/2014/main" id="{58879529-3AE6-1445-8A8F-502C915D49B0}"/>
              </a:ext>
            </a:extLst>
          </p:cNvPr>
          <p:cNvSpPr>
            <a:spLocks noGrp="1"/>
          </p:cNvSpPr>
          <p:nvPr>
            <p:ph type="pic" sz="quarter" idx="12" hasCustomPrompt="1"/>
          </p:nvPr>
        </p:nvSpPr>
        <p:spPr bwMode="gray">
          <a:xfrm>
            <a:off x="10460736" y="2188035"/>
            <a:ext cx="1501844" cy="1015374"/>
          </a:xfrm>
          <a:prstGeom prst="rect">
            <a:avLst/>
          </a:prstGeo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to insert participant company logo</a:t>
            </a:r>
            <a:endParaRPr lang="de-DE" dirty="0"/>
          </a:p>
        </p:txBody>
      </p:sp>
      <p:pic>
        <p:nvPicPr>
          <p:cNvPr id="5" name="Picture 4">
            <a:extLst>
              <a:ext uri="{FF2B5EF4-FFF2-40B4-BE49-F238E27FC236}">
                <a16:creationId xmlns:a16="http://schemas.microsoft.com/office/drawing/2014/main" id="{8C6CCF0A-B934-6E48-8A66-DF959CBF619D}"/>
              </a:ext>
            </a:extLst>
          </p:cNvPr>
          <p:cNvPicPr>
            <a:picLocks noChangeAspect="1"/>
          </p:cNvPicPr>
          <p:nvPr userDrawn="1"/>
        </p:nvPicPr>
        <p:blipFill>
          <a:blip r:embed="rId3"/>
          <a:stretch>
            <a:fillRect/>
          </a:stretch>
        </p:blipFill>
        <p:spPr>
          <a:xfrm>
            <a:off x="634306" y="2121108"/>
            <a:ext cx="801787" cy="574614"/>
          </a:xfrm>
          <a:prstGeom prst="rect">
            <a:avLst/>
          </a:prstGeom>
        </p:spPr>
      </p:pic>
      <p:pic>
        <p:nvPicPr>
          <p:cNvPr id="19" name="Picture 18">
            <a:extLst>
              <a:ext uri="{FF2B5EF4-FFF2-40B4-BE49-F238E27FC236}">
                <a16:creationId xmlns:a16="http://schemas.microsoft.com/office/drawing/2014/main" id="{ABC018CC-C941-8642-8792-AA8C743D5E4A}"/>
              </a:ext>
            </a:extLst>
          </p:cNvPr>
          <p:cNvPicPr>
            <a:picLocks noChangeAspect="1"/>
          </p:cNvPicPr>
          <p:nvPr userDrawn="1"/>
        </p:nvPicPr>
        <p:blipFill>
          <a:blip r:embed="rId3"/>
          <a:stretch>
            <a:fillRect/>
          </a:stretch>
        </p:blipFill>
        <p:spPr>
          <a:xfrm rot="10800000">
            <a:off x="10595270" y="4131308"/>
            <a:ext cx="801787" cy="574614"/>
          </a:xfrm>
          <a:prstGeom prst="rect">
            <a:avLst/>
          </a:prstGeom>
        </p:spPr>
      </p:pic>
      <p:sp>
        <p:nvSpPr>
          <p:cNvPr id="21" name="Text Placeholder 5">
            <a:extLst>
              <a:ext uri="{FF2B5EF4-FFF2-40B4-BE49-F238E27FC236}">
                <a16:creationId xmlns:a16="http://schemas.microsoft.com/office/drawing/2014/main" id="{BFA8D76D-C023-2F42-9829-A17DB30BEF4C}"/>
              </a:ext>
            </a:extLst>
          </p:cNvPr>
          <p:cNvSpPr>
            <a:spLocks noGrp="1"/>
          </p:cNvSpPr>
          <p:nvPr>
            <p:ph type="body" sz="quarter" idx="13" hasCustomPrompt="1"/>
          </p:nvPr>
        </p:nvSpPr>
        <p:spPr>
          <a:xfrm>
            <a:off x="1843790" y="2120900"/>
            <a:ext cx="8229600" cy="2870200"/>
          </a:xfrm>
          <a:prstGeom prst="rect">
            <a:avLst/>
          </a:prstGeom>
        </p:spPr>
        <p:txBody>
          <a:bodyPr lIns="0" tIns="0" rIns="0" bIns="0"/>
          <a:lstStyle>
            <a:lvl1pPr>
              <a:lnSpc>
                <a:spcPct val="150000"/>
              </a:lnSpc>
              <a:defRPr i="1">
                <a:solidFill>
                  <a:schemeClr val="tx1"/>
                </a:solidFill>
              </a:defRPr>
            </a:lvl1pPr>
          </a:lstStyle>
          <a:p>
            <a:pPr lvl="0"/>
            <a:r>
              <a:rPr lang="en-US" dirty="0"/>
              <a:t>CWS 400: Quote with full attribution. Be sure to include how the innovation represents progress in the company’s corporate citizenship effectiveness. How are you delivering greater social or environmental and business value?</a:t>
            </a:r>
          </a:p>
        </p:txBody>
      </p:sp>
      <p:sp>
        <p:nvSpPr>
          <p:cNvPr id="22" name="Slide number">
            <a:extLst>
              <a:ext uri="{FF2B5EF4-FFF2-40B4-BE49-F238E27FC236}">
                <a16:creationId xmlns:a16="http://schemas.microsoft.com/office/drawing/2014/main" id="{751BC9FA-72BD-534E-9C0F-FA5F9106E628}"/>
              </a:ext>
            </a:extLst>
          </p:cNvPr>
          <p:cNvSpPr txBox="1"/>
          <p:nvPr userDrawn="1"/>
        </p:nvSpPr>
        <p:spPr bwMode="black">
          <a:xfrm>
            <a:off x="11717561" y="6551649"/>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a:t>
            </a:fld>
            <a:endParaRPr lang="en-US" sz="900" noProof="0">
              <a:solidFill>
                <a:schemeClr val="bg1"/>
              </a:solidFill>
            </a:endParaRPr>
          </a:p>
        </p:txBody>
      </p:sp>
      <p:sp>
        <p:nvSpPr>
          <p:cNvPr id="24" name="Classification">
            <a:extLst>
              <a:ext uri="{FF2B5EF4-FFF2-40B4-BE49-F238E27FC236}">
                <a16:creationId xmlns:a16="http://schemas.microsoft.com/office/drawing/2014/main" id="{5805F622-325E-A04C-9EF8-E964BC7FE656}"/>
              </a:ext>
            </a:extLst>
          </p:cNvPr>
          <p:cNvSpPr txBox="1"/>
          <p:nvPr userDrawn="1"/>
        </p:nvSpPr>
        <p:spPr bwMode="black">
          <a:xfrm>
            <a:off x="3406156" y="6559834"/>
            <a:ext cx="278923" cy="92333"/>
          </a:xfrm>
          <a:prstGeom prst="rect">
            <a:avLst/>
          </a:prstGeom>
          <a:noFill/>
        </p:spPr>
        <p:txBody>
          <a:bodyPr wrap="none" lIns="0" tIns="0" rIns="0" bIns="0" rtlCol="0">
            <a:sp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a:solidFill>
                  <a:schemeClr val="bg1"/>
                </a:solidFill>
                <a:latin typeface="Arial"/>
                <a:ea typeface="Arial Unicode MS"/>
                <a:cs typeface="Arial Unicode MS" pitchFamily="34" charset="-128"/>
                <a:sym typeface="Arial"/>
              </a:rPr>
              <a:t>PUBLIC</a:t>
            </a:r>
          </a:p>
        </p:txBody>
      </p:sp>
      <p:sp>
        <p:nvSpPr>
          <p:cNvPr id="25" name="Copyright">
            <a:extLst>
              <a:ext uri="{FF2B5EF4-FFF2-40B4-BE49-F238E27FC236}">
                <a16:creationId xmlns:a16="http://schemas.microsoft.com/office/drawing/2014/main" id="{6F3DDFF6-5550-1546-9E9E-3FA6522C44D6}"/>
              </a:ext>
            </a:extLst>
          </p:cNvPr>
          <p:cNvSpPr txBox="1"/>
          <p:nvPr userDrawn="1"/>
        </p:nvSpPr>
        <p:spPr bwMode="black">
          <a:xfrm>
            <a:off x="1095502" y="6559834"/>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Tx/>
              <a:buSzTx/>
              <a:buFont typeface="Arial" pitchFamily="34" charset="0"/>
              <a:buChar char="©"/>
              <a:tabLst/>
              <a:defRPr/>
            </a:pPr>
            <a:r>
              <a:rPr lang="en-US" sz="600" noProof="0" dirty="0">
                <a:solidFill>
                  <a:schemeClr val="bg1"/>
                </a:solidFill>
              </a:rPr>
              <a:t>2021 SAP SE or an SAP affiliate company. All rights reserved.  </a:t>
            </a:r>
            <a:r>
              <a:rPr kumimoji="0" lang="en-US" sz="600" b="0" i="0" u="none" kern="0" baseline="0" dirty="0">
                <a:solidFill>
                  <a:schemeClr val="bg1"/>
                </a:solidFill>
                <a:latin typeface="Arial"/>
                <a:ea typeface="Arial Unicode MS"/>
                <a:cs typeface="Arial Unicode MS" pitchFamily="34" charset="-128"/>
                <a:sym typeface="Arial"/>
              </a:rPr>
              <a:t>ǀ</a:t>
            </a:r>
          </a:p>
        </p:txBody>
      </p:sp>
      <p:pic>
        <p:nvPicPr>
          <p:cNvPr id="10" name="Picture 9">
            <a:extLst>
              <a:ext uri="{FF2B5EF4-FFF2-40B4-BE49-F238E27FC236}">
                <a16:creationId xmlns:a16="http://schemas.microsoft.com/office/drawing/2014/main" id="{2040AD67-80B8-1382-5B38-6724ACAFEAE9}"/>
              </a:ext>
            </a:extLst>
          </p:cNvPr>
          <p:cNvPicPr>
            <a:picLocks noChangeAspect="1"/>
          </p:cNvPicPr>
          <p:nvPr userDrawn="1"/>
        </p:nvPicPr>
        <p:blipFill>
          <a:blip r:embed="rId4"/>
          <a:srcRect/>
          <a:stretch/>
        </p:blipFill>
        <p:spPr>
          <a:xfrm>
            <a:off x="10061801" y="215796"/>
            <a:ext cx="1895890" cy="863808"/>
          </a:xfrm>
          <a:prstGeom prst="rect">
            <a:avLst/>
          </a:prstGeom>
        </p:spPr>
      </p:pic>
      <p:pic>
        <p:nvPicPr>
          <p:cNvPr id="2" name="Picture 1">
            <a:extLst>
              <a:ext uri="{FF2B5EF4-FFF2-40B4-BE49-F238E27FC236}">
                <a16:creationId xmlns:a16="http://schemas.microsoft.com/office/drawing/2014/main" id="{D83931D7-CA50-1DDA-A4BE-45172F760244}"/>
              </a:ext>
            </a:extLst>
          </p:cNvPr>
          <p:cNvPicPr>
            <a:picLocks noChangeAspect="1"/>
          </p:cNvPicPr>
          <p:nvPr userDrawn="1"/>
        </p:nvPicPr>
        <p:blipFill>
          <a:blip r:embed="rId2"/>
          <a:srcRect/>
          <a:stretch/>
        </p:blipFill>
        <p:spPr>
          <a:xfrm>
            <a:off x="-1" y="5733909"/>
            <a:ext cx="12195175" cy="1124091"/>
          </a:xfrm>
          <a:prstGeom prst="rect">
            <a:avLst/>
          </a:prstGeom>
        </p:spPr>
      </p:pic>
    </p:spTree>
    <p:extLst>
      <p:ext uri="{BB962C8B-B14F-4D97-AF65-F5344CB8AC3E}">
        <p14:creationId xmlns:p14="http://schemas.microsoft.com/office/powerpoint/2010/main" val="310131950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ubmission Tit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840127-260C-714E-B3BA-2A83DB7C8498}"/>
              </a:ext>
            </a:extLst>
          </p:cNvPr>
          <p:cNvSpPr/>
          <p:nvPr userDrawn="1"/>
        </p:nvSpPr>
        <p:spPr bwMode="gray">
          <a:xfrm>
            <a:off x="9907260" y="-52899"/>
            <a:ext cx="2115966" cy="929514"/>
          </a:xfrm>
          <a:prstGeom prst="rect">
            <a:avLst/>
          </a:prstGeom>
          <a:solidFill>
            <a:schemeClr val="bg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70" name="TextBox 69">
            <a:extLst>
              <a:ext uri="{FF2B5EF4-FFF2-40B4-BE49-F238E27FC236}">
                <a16:creationId xmlns:a16="http://schemas.microsoft.com/office/drawing/2014/main" id="{40AE0CD5-BBA6-104D-BDF7-B6588B25984C}"/>
              </a:ext>
            </a:extLst>
          </p:cNvPr>
          <p:cNvSpPr txBox="1"/>
          <p:nvPr userDrawn="1"/>
        </p:nvSpPr>
        <p:spPr>
          <a:xfrm>
            <a:off x="1137663" y="1396357"/>
            <a:ext cx="1678689" cy="307777"/>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2000" b="1" kern="0" dirty="0">
                <a:solidFill>
                  <a:schemeClr val="accent1"/>
                </a:solidFill>
                <a:ea typeface="Arial Unicode MS" pitchFamily="34" charset="-128"/>
                <a:cs typeface="Arial Unicode MS" pitchFamily="34" charset="-128"/>
              </a:rPr>
              <a:t>Challenge</a:t>
            </a:r>
          </a:p>
        </p:txBody>
      </p:sp>
      <p:sp>
        <p:nvSpPr>
          <p:cNvPr id="71" name="TextBox 70">
            <a:extLst>
              <a:ext uri="{FF2B5EF4-FFF2-40B4-BE49-F238E27FC236}">
                <a16:creationId xmlns:a16="http://schemas.microsoft.com/office/drawing/2014/main" id="{F35EE071-0E2F-3942-9668-D971B201BDC2}"/>
              </a:ext>
            </a:extLst>
          </p:cNvPr>
          <p:cNvSpPr txBox="1"/>
          <p:nvPr userDrawn="1"/>
        </p:nvSpPr>
        <p:spPr>
          <a:xfrm>
            <a:off x="4761450" y="1423558"/>
            <a:ext cx="1421827" cy="307777"/>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2000" b="1" kern="0" dirty="0">
                <a:solidFill>
                  <a:srgbClr val="D71F29"/>
                </a:solidFill>
                <a:ea typeface="Arial Unicode MS" pitchFamily="34" charset="-128"/>
                <a:cs typeface="Arial Unicode MS" pitchFamily="34" charset="-128"/>
              </a:rPr>
              <a:t>Solution</a:t>
            </a:r>
          </a:p>
        </p:txBody>
      </p:sp>
      <p:sp>
        <p:nvSpPr>
          <p:cNvPr id="72" name="TextBox 71">
            <a:extLst>
              <a:ext uri="{FF2B5EF4-FFF2-40B4-BE49-F238E27FC236}">
                <a16:creationId xmlns:a16="http://schemas.microsoft.com/office/drawing/2014/main" id="{6639E06D-CD02-704B-BA6F-AF26E0BC4F60}"/>
              </a:ext>
            </a:extLst>
          </p:cNvPr>
          <p:cNvSpPr txBox="1"/>
          <p:nvPr userDrawn="1"/>
        </p:nvSpPr>
        <p:spPr>
          <a:xfrm>
            <a:off x="8430943" y="1429480"/>
            <a:ext cx="1533393" cy="307777"/>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2000" b="1" kern="0" dirty="0">
                <a:solidFill>
                  <a:schemeClr val="tx1"/>
                </a:solidFill>
                <a:ea typeface="Arial Unicode MS" pitchFamily="34" charset="-128"/>
                <a:cs typeface="Arial Unicode MS" pitchFamily="34" charset="-128"/>
              </a:rPr>
              <a:t>Outcome</a:t>
            </a:r>
          </a:p>
        </p:txBody>
      </p:sp>
      <p:sp>
        <p:nvSpPr>
          <p:cNvPr id="95" name="Text Placeholder 9">
            <a:extLst>
              <a:ext uri="{FF2B5EF4-FFF2-40B4-BE49-F238E27FC236}">
                <a16:creationId xmlns:a16="http://schemas.microsoft.com/office/drawing/2014/main" id="{FE67F0E2-1BC4-4324-9E35-443E2126AB20}"/>
              </a:ext>
            </a:extLst>
          </p:cNvPr>
          <p:cNvSpPr>
            <a:spLocks noGrp="1"/>
          </p:cNvSpPr>
          <p:nvPr>
            <p:ph type="body" sz="quarter" idx="47" hasCustomPrompt="1"/>
          </p:nvPr>
        </p:nvSpPr>
        <p:spPr>
          <a:xfrm>
            <a:off x="4771389" y="1771333"/>
            <a:ext cx="3422269" cy="2670019"/>
          </a:xfrm>
          <a:prstGeom prst="rect">
            <a:avLst/>
          </a:prstGeom>
          <a:ln w="15875">
            <a:noFill/>
          </a:ln>
        </p:spPr>
        <p:txBody>
          <a:bodyPr lIns="0" tIns="0" rIns="0" bIns="0" anchor="t" anchorCtr="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lang="en-US" sz="1400" b="0" kern="1200" dirty="0">
                <a:solidFill>
                  <a:schemeClr val="tx1"/>
                </a:solidFill>
                <a:latin typeface="+mn-lt"/>
                <a:ea typeface="+mn-ea"/>
                <a:cs typeface="+mn-cs"/>
              </a:defRPr>
            </a:lvl1pPr>
            <a:lvl5pPr>
              <a:defRPr/>
            </a:lvl5pPr>
          </a:lstStyle>
          <a:p>
            <a:pPr marL="0" lvl="0" indent="0" algn="l" defTabSz="1088558" rtl="0" eaLnBrk="1" latinLnBrk="0" hangingPunct="1">
              <a:spcBef>
                <a:spcPts val="1800"/>
              </a:spcBef>
              <a:buClr>
                <a:schemeClr val="accent1"/>
              </a:buClr>
              <a:buSzPct val="80000"/>
              <a:buFontTx/>
              <a:buNone/>
            </a:pPr>
            <a:r>
              <a:rPr lang="en-US" dirty="0"/>
              <a:t>CWS 300: Provide the solution concept. What was your “aha” moment?  What did you do differently? What was the approach and how has the innovation addressed the challenge?</a:t>
            </a:r>
          </a:p>
          <a:p>
            <a:pPr marL="0" lvl="0" indent="0" algn="l" defTabSz="1088558" rtl="0" eaLnBrk="1" latinLnBrk="0" hangingPunct="1">
              <a:spcBef>
                <a:spcPts val="1800"/>
              </a:spcBef>
              <a:buClr>
                <a:schemeClr val="accent1"/>
              </a:buClr>
              <a:buSzPct val="80000"/>
              <a:buFontTx/>
              <a:buNone/>
            </a:pPr>
            <a:endParaRPr lang="en-US" dirty="0"/>
          </a:p>
        </p:txBody>
      </p:sp>
      <p:sp>
        <p:nvSpPr>
          <p:cNvPr id="97" name="Text Placeholder 9">
            <a:extLst>
              <a:ext uri="{FF2B5EF4-FFF2-40B4-BE49-F238E27FC236}">
                <a16:creationId xmlns:a16="http://schemas.microsoft.com/office/drawing/2014/main" id="{AF27D360-27EB-441E-B644-AEC6722639EE}"/>
              </a:ext>
            </a:extLst>
          </p:cNvPr>
          <p:cNvSpPr>
            <a:spLocks noGrp="1"/>
          </p:cNvSpPr>
          <p:nvPr>
            <p:ph type="body" sz="quarter" idx="49" hasCustomPrompt="1"/>
          </p:nvPr>
        </p:nvSpPr>
        <p:spPr>
          <a:xfrm>
            <a:off x="8440881" y="1769093"/>
            <a:ext cx="3426887" cy="2670020"/>
          </a:xfrm>
          <a:prstGeom prst="rect">
            <a:avLst/>
          </a:prstGeom>
          <a:ln w="15875">
            <a:noFill/>
          </a:ln>
        </p:spPr>
        <p:txBody>
          <a:bodyPr lIns="0" tIns="0" rIns="0" bIns="0" anchor="t" anchorCtr="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lang="en-US" sz="1400" b="0" kern="1200">
                <a:solidFill>
                  <a:schemeClr val="tx1"/>
                </a:solidFill>
                <a:latin typeface="+mn-lt"/>
                <a:ea typeface="+mn-ea"/>
                <a:cs typeface="+mn-cs"/>
              </a:defRPr>
            </a:lvl1pPr>
            <a:lvl5pPr>
              <a:defRPr/>
            </a:lvl5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CWS 300: What happened? Did the innovation work? How do you know? What has changed for the company, for individuals, or for the community since the project went live? Do you have any  future plans as a direct result of the outcome?</a:t>
            </a:r>
          </a:p>
        </p:txBody>
      </p:sp>
      <p:sp>
        <p:nvSpPr>
          <p:cNvPr id="100" name="Text Placeholder 9">
            <a:extLst>
              <a:ext uri="{FF2B5EF4-FFF2-40B4-BE49-F238E27FC236}">
                <a16:creationId xmlns:a16="http://schemas.microsoft.com/office/drawing/2014/main" id="{18046E2C-D184-4C3F-8755-3B3914557246}"/>
              </a:ext>
            </a:extLst>
          </p:cNvPr>
          <p:cNvSpPr>
            <a:spLocks noGrp="1"/>
          </p:cNvSpPr>
          <p:nvPr>
            <p:ph type="body" sz="quarter" idx="52" hasCustomPrompt="1"/>
          </p:nvPr>
        </p:nvSpPr>
        <p:spPr>
          <a:xfrm>
            <a:off x="1137663" y="1766345"/>
            <a:ext cx="3391029" cy="2675008"/>
          </a:xfrm>
          <a:prstGeom prst="rect">
            <a:avLst/>
          </a:prstGeom>
          <a:ln w="15875">
            <a:noFill/>
          </a:ln>
        </p:spPr>
        <p:txBody>
          <a:bodyPr lIns="0" tIns="0" rIns="0" bIns="0" anchor="t" anchorCtr="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lang="en-US" sz="1400" b="0" kern="1200">
                <a:solidFill>
                  <a:schemeClr val="tx1"/>
                </a:solidFill>
                <a:latin typeface="+mn-lt"/>
                <a:ea typeface="+mn-ea"/>
                <a:cs typeface="+mn-cs"/>
              </a:defRPr>
            </a:lvl1pPr>
            <a:lvl5pPr>
              <a:defRPr/>
            </a:lvl5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CWS 300: Why did the project happen? What was the primary struggle that you (and/or your partner organization) were hoping to address?</a:t>
            </a:r>
          </a:p>
        </p:txBody>
      </p:sp>
      <p:sp>
        <p:nvSpPr>
          <p:cNvPr id="46" name="Picture Placeholder 4">
            <a:extLst>
              <a:ext uri="{FF2B5EF4-FFF2-40B4-BE49-F238E27FC236}">
                <a16:creationId xmlns:a16="http://schemas.microsoft.com/office/drawing/2014/main" id="{6518EBB0-6769-B147-B336-BA8667898A70}"/>
              </a:ext>
            </a:extLst>
          </p:cNvPr>
          <p:cNvSpPr>
            <a:spLocks noGrp="1"/>
          </p:cNvSpPr>
          <p:nvPr>
            <p:ph type="pic" sz="quarter" idx="12" hasCustomPrompt="1"/>
          </p:nvPr>
        </p:nvSpPr>
        <p:spPr bwMode="gray">
          <a:xfrm>
            <a:off x="10356781" y="390578"/>
            <a:ext cx="1501844" cy="1015374"/>
          </a:xfrm>
          <a:prstGeom prst="rect">
            <a:avLst/>
          </a:prstGeo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to insert participant company logo</a:t>
            </a:r>
            <a:endParaRPr lang="de-DE" dirty="0"/>
          </a:p>
        </p:txBody>
      </p:sp>
      <p:sp>
        <p:nvSpPr>
          <p:cNvPr id="93" name="Text placeholder - column 2">
            <a:extLst>
              <a:ext uri="{FF2B5EF4-FFF2-40B4-BE49-F238E27FC236}">
                <a16:creationId xmlns:a16="http://schemas.microsoft.com/office/drawing/2014/main" id="{ED84212D-9E63-46EC-922E-2B60B078A350}"/>
              </a:ext>
            </a:extLst>
          </p:cNvPr>
          <p:cNvSpPr>
            <a:spLocks noGrp="1"/>
          </p:cNvSpPr>
          <p:nvPr>
            <p:ph type="body" sz="quarter" idx="45" hasCustomPrompt="1"/>
          </p:nvPr>
        </p:nvSpPr>
        <p:spPr>
          <a:xfrm>
            <a:off x="1172941" y="973803"/>
            <a:ext cx="8983658" cy="307777"/>
          </a:xfrm>
          <a:prstGeom prst="rect">
            <a:avLst/>
          </a:prstGeom>
          <a:noFill/>
        </p:spPr>
        <p:txBody>
          <a:bodyPr lIns="0" tIns="0" rIns="0" bIns="0" anchor="t" anchorCtr="0">
            <a:normAutofit/>
          </a:bodyPr>
          <a:lstStyle>
            <a:lvl1pPr>
              <a:defRPr sz="2000" b="1"/>
            </a:lvl1pPr>
          </a:lstStyle>
          <a:p>
            <a:pPr lvl="0"/>
            <a:r>
              <a:rPr lang="en-US" noProof="0" dirty="0"/>
              <a:t>Participant’s Company Name</a:t>
            </a:r>
          </a:p>
        </p:txBody>
      </p:sp>
      <p:sp>
        <p:nvSpPr>
          <p:cNvPr id="98" name="Text placeholder - column 2">
            <a:extLst>
              <a:ext uri="{FF2B5EF4-FFF2-40B4-BE49-F238E27FC236}">
                <a16:creationId xmlns:a16="http://schemas.microsoft.com/office/drawing/2014/main" id="{874BBC87-7F01-480D-B964-BDF8D0D38DE3}"/>
              </a:ext>
            </a:extLst>
          </p:cNvPr>
          <p:cNvSpPr>
            <a:spLocks noGrp="1"/>
          </p:cNvSpPr>
          <p:nvPr>
            <p:ph type="body" sz="quarter" idx="50" hasCustomPrompt="1"/>
          </p:nvPr>
        </p:nvSpPr>
        <p:spPr>
          <a:xfrm>
            <a:off x="1137663" y="4821791"/>
            <a:ext cx="1368000" cy="1080000"/>
          </a:xfrm>
          <a:prstGeom prst="rect">
            <a:avLst/>
          </a:prstGeom>
          <a:ln w="15875">
            <a:noFill/>
          </a:ln>
        </p:spPr>
        <p:txBody>
          <a:bodyPr lIns="180000" rIns="36000" anchor="t" anchorCtr="0">
            <a:noAutofit/>
          </a:bodyPr>
          <a:lstStyle>
            <a:lvl1pPr marL="0" indent="0" algn="ctr">
              <a:buFont typeface="Arial"/>
              <a:buNone/>
              <a:defRPr sz="4000" b="1" baseline="0">
                <a:solidFill>
                  <a:schemeClr val="bg1">
                    <a:lumMod val="65000"/>
                  </a:schemeClr>
                </a:solidFill>
                <a:latin typeface="+mj-lt"/>
              </a:defRPr>
            </a:lvl1pPr>
          </a:lstStyle>
          <a:p>
            <a:pPr lvl="0"/>
            <a:r>
              <a:rPr lang="en-US" noProof="0" dirty="0"/>
              <a:t>XX%</a:t>
            </a:r>
          </a:p>
        </p:txBody>
      </p:sp>
      <p:sp>
        <p:nvSpPr>
          <p:cNvPr id="101" name="Text placeholder - column 2">
            <a:extLst>
              <a:ext uri="{FF2B5EF4-FFF2-40B4-BE49-F238E27FC236}">
                <a16:creationId xmlns:a16="http://schemas.microsoft.com/office/drawing/2014/main" id="{631C5C4F-1A82-4BD5-B6E7-3FE8DA454001}"/>
              </a:ext>
            </a:extLst>
          </p:cNvPr>
          <p:cNvSpPr>
            <a:spLocks noGrp="1"/>
          </p:cNvSpPr>
          <p:nvPr>
            <p:ph type="body" sz="quarter" idx="53" hasCustomPrompt="1"/>
          </p:nvPr>
        </p:nvSpPr>
        <p:spPr>
          <a:xfrm>
            <a:off x="6141032" y="4821791"/>
            <a:ext cx="2052626" cy="1080000"/>
          </a:xfrm>
          <a:prstGeom prst="rect">
            <a:avLst/>
          </a:prstGeom>
          <a:ln w="15875">
            <a:noFill/>
          </a:ln>
        </p:spPr>
        <p:txBody>
          <a:bodyPr anchor="t" anchorCtr="0">
            <a:normAutofit/>
          </a:bodyPr>
          <a:lstStyle>
            <a:lvl1pPr marL="0" indent="0" algn="l">
              <a:buFont typeface="Arial"/>
              <a:buNone/>
              <a:defRPr sz="1300" b="0" baseline="0">
                <a:solidFill>
                  <a:schemeClr val="tx1"/>
                </a:solidFill>
                <a:latin typeface="+mn-lt"/>
              </a:defRPr>
            </a:lvl1pPr>
          </a:lstStyle>
          <a:p>
            <a:pPr lvl="0"/>
            <a:r>
              <a:rPr lang="en-US" noProof="0" dirty="0"/>
              <a:t>CWS 70: Insert business/ESG outcome achievement, such as 4x increase in employee retention</a:t>
            </a:r>
          </a:p>
        </p:txBody>
      </p:sp>
      <p:sp>
        <p:nvSpPr>
          <p:cNvPr id="102" name="Text placeholder - column 2">
            <a:extLst>
              <a:ext uri="{FF2B5EF4-FFF2-40B4-BE49-F238E27FC236}">
                <a16:creationId xmlns:a16="http://schemas.microsoft.com/office/drawing/2014/main" id="{28F6C9CF-7F0B-4D40-A86F-764B95CFBD1D}"/>
              </a:ext>
            </a:extLst>
          </p:cNvPr>
          <p:cNvSpPr>
            <a:spLocks noGrp="1"/>
          </p:cNvSpPr>
          <p:nvPr>
            <p:ph type="body" sz="quarter" idx="54" hasCustomPrompt="1"/>
          </p:nvPr>
        </p:nvSpPr>
        <p:spPr>
          <a:xfrm>
            <a:off x="4767617" y="4821791"/>
            <a:ext cx="1368000" cy="1080000"/>
          </a:xfrm>
          <a:prstGeom prst="rect">
            <a:avLst/>
          </a:prstGeom>
          <a:ln w="15875">
            <a:noFill/>
          </a:ln>
        </p:spPr>
        <p:txBody>
          <a:bodyPr lIns="180000" rIns="36000" anchor="t" anchorCtr="0">
            <a:noAutofit/>
          </a:bodyPr>
          <a:lstStyle>
            <a:lvl1pPr marL="0" indent="0" algn="ctr">
              <a:buFont typeface="Arial"/>
              <a:buNone/>
              <a:defRPr sz="4000" b="1" baseline="0">
                <a:solidFill>
                  <a:schemeClr val="bg1">
                    <a:lumMod val="65000"/>
                  </a:schemeClr>
                </a:solidFill>
                <a:latin typeface="+mj-lt"/>
              </a:defRPr>
            </a:lvl1pPr>
          </a:lstStyle>
          <a:p>
            <a:pPr lvl="0"/>
            <a:r>
              <a:rPr lang="en-US" noProof="0" dirty="0"/>
              <a:t>0x</a:t>
            </a:r>
          </a:p>
        </p:txBody>
      </p:sp>
      <p:sp>
        <p:nvSpPr>
          <p:cNvPr id="7" name="Text Placeholder 6">
            <a:extLst>
              <a:ext uri="{FF2B5EF4-FFF2-40B4-BE49-F238E27FC236}">
                <a16:creationId xmlns:a16="http://schemas.microsoft.com/office/drawing/2014/main" id="{DC316239-E787-472A-9DEB-EE151E08E20D}"/>
              </a:ext>
            </a:extLst>
          </p:cNvPr>
          <p:cNvSpPr>
            <a:spLocks noGrp="1"/>
          </p:cNvSpPr>
          <p:nvPr>
            <p:ph type="body" sz="quarter" idx="55" hasCustomPrompt="1"/>
          </p:nvPr>
        </p:nvSpPr>
        <p:spPr>
          <a:xfrm>
            <a:off x="9823845" y="4821792"/>
            <a:ext cx="2034779" cy="1078138"/>
          </a:xfrm>
          <a:prstGeom prst="rect">
            <a:avLst/>
          </a:prstGeom>
        </p:spPr>
        <p:txBody>
          <a:bodyPr anchor="t" anchorCtr="0">
            <a:normAutofit/>
          </a:bodyPr>
          <a:lstStyle>
            <a:lvl1pPr>
              <a:defRPr sz="1300"/>
            </a:lvl1pPr>
          </a:lstStyle>
          <a:p>
            <a:pPr lvl="0"/>
            <a:r>
              <a:rPr lang="en-US" noProof="0" dirty="0"/>
              <a:t>CWS 70: Insert business/ESG outcome achievement, such as 20% increase in access to clean water.</a:t>
            </a:r>
          </a:p>
        </p:txBody>
      </p:sp>
      <p:sp>
        <p:nvSpPr>
          <p:cNvPr id="9" name="Text Placeholder 8">
            <a:extLst>
              <a:ext uri="{FF2B5EF4-FFF2-40B4-BE49-F238E27FC236}">
                <a16:creationId xmlns:a16="http://schemas.microsoft.com/office/drawing/2014/main" id="{416D9734-FA52-40E7-AD03-9EA970AB26FD}"/>
              </a:ext>
            </a:extLst>
          </p:cNvPr>
          <p:cNvSpPr>
            <a:spLocks noGrp="1"/>
          </p:cNvSpPr>
          <p:nvPr>
            <p:ph type="body" sz="quarter" idx="56" hasCustomPrompt="1"/>
          </p:nvPr>
        </p:nvSpPr>
        <p:spPr>
          <a:xfrm>
            <a:off x="8436598" y="4821791"/>
            <a:ext cx="1386115" cy="1078138"/>
          </a:xfrm>
          <a:prstGeom prst="rect">
            <a:avLst/>
          </a:prstGeom>
          <a:ln w="15875">
            <a:noFill/>
          </a:ln>
        </p:spPr>
        <p:txBody>
          <a:bodyPr vert="horz" wrap="square" lIns="180000" tIns="0" rIns="36000" bIns="0" rtlCol="0" anchor="t" anchorCtr="0">
            <a:noAutofit/>
          </a:bodyPr>
          <a:lstStyle>
            <a:lvl1pPr>
              <a:defRPr lang="en-US" sz="4000" b="1" baseline="0" dirty="0" smtClean="0">
                <a:solidFill>
                  <a:schemeClr val="bg1">
                    <a:lumMod val="65000"/>
                  </a:schemeClr>
                </a:solidFill>
                <a:latin typeface="+mj-lt"/>
              </a:defRPr>
            </a:lvl1pPr>
          </a:lstStyle>
          <a:p>
            <a:pPr lvl="0" algn="ctr">
              <a:buFont typeface="Arial"/>
            </a:pPr>
            <a:r>
              <a:rPr lang="en-US" dirty="0"/>
              <a:t>XX%</a:t>
            </a:r>
          </a:p>
        </p:txBody>
      </p:sp>
      <p:sp>
        <p:nvSpPr>
          <p:cNvPr id="11" name="Text Placeholder 10">
            <a:extLst>
              <a:ext uri="{FF2B5EF4-FFF2-40B4-BE49-F238E27FC236}">
                <a16:creationId xmlns:a16="http://schemas.microsoft.com/office/drawing/2014/main" id="{7A49B2C7-D696-45B0-995C-C35799141F8E}"/>
              </a:ext>
            </a:extLst>
          </p:cNvPr>
          <p:cNvSpPr>
            <a:spLocks noGrp="1"/>
          </p:cNvSpPr>
          <p:nvPr>
            <p:ph type="body" sz="quarter" idx="57" hasCustomPrompt="1"/>
          </p:nvPr>
        </p:nvSpPr>
        <p:spPr>
          <a:xfrm>
            <a:off x="1173967" y="524205"/>
            <a:ext cx="8994302" cy="369332"/>
          </a:xfrm>
          <a:prstGeom prst="rect">
            <a:avLst/>
          </a:prstGeom>
        </p:spPr>
        <p:txBody>
          <a:bodyPr lIns="0" tIns="0" rIns="0" bIns="0" anchor="t" anchorCtr="0">
            <a:normAutofit/>
          </a:bodyPr>
          <a:lstStyle>
            <a:lvl1pPr>
              <a:defRPr sz="2400" b="1"/>
            </a:lvl1pPr>
            <a:lvl2pPr marL="0" indent="0">
              <a:buNone/>
              <a:defRPr/>
            </a:lvl2pPr>
          </a:lstStyle>
          <a:p>
            <a:pPr lvl="0"/>
            <a:r>
              <a:rPr lang="en-US" noProof="0" dirty="0"/>
              <a:t>Entry Title (Shorter Version of Full Title from Slide 1)</a:t>
            </a:r>
          </a:p>
        </p:txBody>
      </p:sp>
      <p:sp>
        <p:nvSpPr>
          <p:cNvPr id="103" name="Text Placeholder 6">
            <a:extLst>
              <a:ext uri="{FF2B5EF4-FFF2-40B4-BE49-F238E27FC236}">
                <a16:creationId xmlns:a16="http://schemas.microsoft.com/office/drawing/2014/main" id="{33A34A4B-E24A-4446-8B1E-C9CFA604BC5B}"/>
              </a:ext>
            </a:extLst>
          </p:cNvPr>
          <p:cNvSpPr>
            <a:spLocks noGrp="1"/>
          </p:cNvSpPr>
          <p:nvPr>
            <p:ph type="body" sz="quarter" idx="58" hasCustomPrompt="1"/>
          </p:nvPr>
        </p:nvSpPr>
        <p:spPr>
          <a:xfrm>
            <a:off x="2510850" y="4821792"/>
            <a:ext cx="2017842" cy="1078138"/>
          </a:xfrm>
          <a:prstGeom prst="rect">
            <a:avLst/>
          </a:prstGeom>
        </p:spPr>
        <p:txBody>
          <a:bodyPr anchor="t" anchorCtr="0">
            <a:normAutofit/>
          </a:bodyPr>
          <a:lstStyle>
            <a:lvl1pPr>
              <a:defRPr sz="1300"/>
            </a:lvl1pPr>
          </a:lstStyle>
          <a:p>
            <a:pPr lvl="0"/>
            <a:r>
              <a:rPr lang="en-US" noProof="0" dirty="0"/>
              <a:t>CWS 70: Insert business/ESG outcome achievement, such as 40% increase in graduation rates.</a:t>
            </a:r>
          </a:p>
        </p:txBody>
      </p:sp>
      <p:pic>
        <p:nvPicPr>
          <p:cNvPr id="4" name="Picture 3">
            <a:extLst>
              <a:ext uri="{FF2B5EF4-FFF2-40B4-BE49-F238E27FC236}">
                <a16:creationId xmlns:a16="http://schemas.microsoft.com/office/drawing/2014/main" id="{1D92CFE7-D249-CC84-5364-C598A2225C74}"/>
              </a:ext>
            </a:extLst>
          </p:cNvPr>
          <p:cNvPicPr>
            <a:picLocks noChangeAspect="1"/>
          </p:cNvPicPr>
          <p:nvPr userDrawn="1"/>
        </p:nvPicPr>
        <p:blipFill>
          <a:blip r:embed="rId2"/>
          <a:stretch>
            <a:fillRect/>
          </a:stretch>
        </p:blipFill>
        <p:spPr>
          <a:xfrm>
            <a:off x="1137662" y="4503564"/>
            <a:ext cx="10720962" cy="182736"/>
          </a:xfrm>
          <a:prstGeom prst="rect">
            <a:avLst/>
          </a:prstGeom>
        </p:spPr>
      </p:pic>
    </p:spTree>
    <p:extLst>
      <p:ext uri="{BB962C8B-B14F-4D97-AF65-F5344CB8AC3E}">
        <p14:creationId xmlns:p14="http://schemas.microsoft.com/office/powerpoint/2010/main" val="215212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1C1210-C9ED-1147-B640-6FED0D22AAC7}"/>
              </a:ext>
            </a:extLst>
          </p:cNvPr>
          <p:cNvSpPr/>
          <p:nvPr userDrawn="1"/>
        </p:nvSpPr>
        <p:spPr bwMode="gray">
          <a:xfrm>
            <a:off x="527125" y="5735530"/>
            <a:ext cx="4120179" cy="1041788"/>
          </a:xfrm>
          <a:prstGeom prst="rect">
            <a:avLst/>
          </a:prstGeom>
          <a:solidFill>
            <a:schemeClr val="bg1"/>
          </a:solidFill>
          <a:ln w="6350" algn="ctr">
            <a:noFill/>
            <a:miter lim="800000"/>
            <a:headEnd/>
            <a:tailEnd/>
          </a:ln>
          <a:effectLst/>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30" name="Picture Placeholder 4">
            <a:extLst>
              <a:ext uri="{FF2B5EF4-FFF2-40B4-BE49-F238E27FC236}">
                <a16:creationId xmlns:a16="http://schemas.microsoft.com/office/drawing/2014/main" id="{E90E8806-E934-2D46-ACEF-65EB9CF97EB6}"/>
              </a:ext>
            </a:extLst>
          </p:cNvPr>
          <p:cNvSpPr>
            <a:spLocks noGrp="1"/>
          </p:cNvSpPr>
          <p:nvPr>
            <p:ph type="pic" sz="quarter" idx="12" hasCustomPrompt="1"/>
          </p:nvPr>
        </p:nvSpPr>
        <p:spPr bwMode="gray">
          <a:xfrm>
            <a:off x="341993" y="5735530"/>
            <a:ext cx="1323522" cy="761039"/>
          </a:xfrm>
          <a:prstGeom prst="rect">
            <a:avLst/>
          </a:prstGeo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to insert partner logo</a:t>
            </a:r>
            <a:endParaRPr lang="de-DE" dirty="0"/>
          </a:p>
        </p:txBody>
      </p:sp>
      <p:sp>
        <p:nvSpPr>
          <p:cNvPr id="34" name="Text Placeholder 4">
            <a:extLst>
              <a:ext uri="{FF2B5EF4-FFF2-40B4-BE49-F238E27FC236}">
                <a16:creationId xmlns:a16="http://schemas.microsoft.com/office/drawing/2014/main" id="{85FC99B3-C799-BB40-9132-DBDF90D89463}"/>
              </a:ext>
            </a:extLst>
          </p:cNvPr>
          <p:cNvSpPr>
            <a:spLocks noGrp="1"/>
          </p:cNvSpPr>
          <p:nvPr>
            <p:ph type="body" sz="quarter" idx="15" hasCustomPrompt="1"/>
          </p:nvPr>
        </p:nvSpPr>
        <p:spPr>
          <a:xfrm>
            <a:off x="2034196" y="2999636"/>
            <a:ext cx="9824428" cy="3302065"/>
          </a:xfrm>
          <a:prstGeom prst="rect">
            <a:avLst/>
          </a:prstGeom>
        </p:spPr>
        <p:txBody>
          <a:bodyPr lIns="0" tIns="0" rIns="0" bIns="0" anchor="t" anchorCtr="0">
            <a:normAutofit/>
          </a:bodyPr>
          <a:lstStyle>
            <a:lvl1pPr>
              <a:defRPr/>
            </a:lvl1pPr>
          </a:lstStyle>
          <a:p>
            <a:pPr lvl="0"/>
            <a:r>
              <a:rPr lang="en-US" dirty="0"/>
              <a:t>CWS 470: Quote with full attribution. The quote should describe how the innovation impacted their organization positively. </a:t>
            </a:r>
          </a:p>
          <a:p>
            <a:pPr lvl="0"/>
            <a:endParaRPr lang="en-US" dirty="0"/>
          </a:p>
        </p:txBody>
      </p:sp>
      <p:sp>
        <p:nvSpPr>
          <p:cNvPr id="36" name="Text placeholder - column 2">
            <a:extLst>
              <a:ext uri="{FF2B5EF4-FFF2-40B4-BE49-F238E27FC236}">
                <a16:creationId xmlns:a16="http://schemas.microsoft.com/office/drawing/2014/main" id="{D6943C6E-404F-F24D-AA15-607273CDFB7A}"/>
              </a:ext>
            </a:extLst>
          </p:cNvPr>
          <p:cNvSpPr>
            <a:spLocks noGrp="1"/>
          </p:cNvSpPr>
          <p:nvPr>
            <p:ph type="body" sz="quarter" idx="17" hasCustomPrompt="1"/>
          </p:nvPr>
        </p:nvSpPr>
        <p:spPr>
          <a:xfrm>
            <a:off x="2034196" y="1362414"/>
            <a:ext cx="9538211" cy="369888"/>
          </a:xfrm>
          <a:prstGeom prst="rect">
            <a:avLst/>
          </a:prstGeom>
        </p:spPr>
        <p:txBody>
          <a:bodyPr lIns="0" tIns="0" rIns="0" bIns="0" anchor="t" anchorCtr="0">
            <a:normAutofit/>
          </a:bodyPr>
          <a:lstStyle>
            <a:lvl1pPr>
              <a:defRPr sz="2000" b="1"/>
            </a:lvl1pPr>
          </a:lstStyle>
          <a:p>
            <a:pPr lvl="0"/>
            <a:r>
              <a:rPr lang="en-US" noProof="0" dirty="0"/>
              <a:t>Participating partner’s company name</a:t>
            </a:r>
          </a:p>
        </p:txBody>
      </p:sp>
      <p:sp>
        <p:nvSpPr>
          <p:cNvPr id="37" name="Text placeholder - column 2">
            <a:extLst>
              <a:ext uri="{FF2B5EF4-FFF2-40B4-BE49-F238E27FC236}">
                <a16:creationId xmlns:a16="http://schemas.microsoft.com/office/drawing/2014/main" id="{5080527D-2E18-4742-A04E-9FB783B3B99B}"/>
              </a:ext>
            </a:extLst>
          </p:cNvPr>
          <p:cNvSpPr>
            <a:spLocks noGrp="1"/>
          </p:cNvSpPr>
          <p:nvPr>
            <p:ph type="body" sz="quarter" idx="23" hasCustomPrompt="1"/>
          </p:nvPr>
        </p:nvSpPr>
        <p:spPr>
          <a:xfrm>
            <a:off x="2034196" y="1881371"/>
            <a:ext cx="9538211" cy="969196"/>
          </a:xfrm>
          <a:prstGeom prst="rect">
            <a:avLst/>
          </a:prstGeom>
        </p:spPr>
        <p:txBody>
          <a:bodyPr lIns="0" tIns="0" rIns="0" bIns="0" anchor="t" anchorCtr="0">
            <a:normAutofit/>
          </a:bodyPr>
          <a:lstStyle>
            <a:lvl1pPr>
              <a:defRPr sz="2000" b="1"/>
            </a:lvl1pPr>
          </a:lstStyle>
          <a:p>
            <a:pPr lvl="0"/>
            <a:r>
              <a:rPr lang="en-US" noProof="0" dirty="0"/>
              <a:t>Partner’s role in project</a:t>
            </a:r>
          </a:p>
        </p:txBody>
      </p:sp>
      <p:sp>
        <p:nvSpPr>
          <p:cNvPr id="25" name="TextBox 24">
            <a:extLst>
              <a:ext uri="{FF2B5EF4-FFF2-40B4-BE49-F238E27FC236}">
                <a16:creationId xmlns:a16="http://schemas.microsoft.com/office/drawing/2014/main" id="{B2DF01CE-CCEC-3945-B5B3-6A2CF71449E4}"/>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OPTIONAL: Participating Partner Information </a:t>
            </a:r>
          </a:p>
        </p:txBody>
      </p:sp>
      <p:pic>
        <p:nvPicPr>
          <p:cNvPr id="4" name="Picture 3">
            <a:extLst>
              <a:ext uri="{FF2B5EF4-FFF2-40B4-BE49-F238E27FC236}">
                <a16:creationId xmlns:a16="http://schemas.microsoft.com/office/drawing/2014/main" id="{AE114026-44A3-7061-34B0-5C9218FB502B}"/>
              </a:ext>
            </a:extLst>
          </p:cNvPr>
          <p:cNvPicPr>
            <a:picLocks noChangeAspect="1"/>
          </p:cNvPicPr>
          <p:nvPr userDrawn="1"/>
        </p:nvPicPr>
        <p:blipFill>
          <a:blip r:embed="rId2"/>
          <a:srcRect/>
          <a:stretch/>
        </p:blipFill>
        <p:spPr>
          <a:xfrm>
            <a:off x="225170" y="432950"/>
            <a:ext cx="1600200" cy="1587698"/>
          </a:xfrm>
          <a:prstGeom prst="rect">
            <a:avLst/>
          </a:prstGeom>
        </p:spPr>
      </p:pic>
      <p:pic>
        <p:nvPicPr>
          <p:cNvPr id="2" name="Picture 1">
            <a:extLst>
              <a:ext uri="{FF2B5EF4-FFF2-40B4-BE49-F238E27FC236}">
                <a16:creationId xmlns:a16="http://schemas.microsoft.com/office/drawing/2014/main" id="{B9EE1F5F-9C6A-51B1-284D-8FC71AD22D55}"/>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212933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llenges_Objectives">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257884DE-C76C-A94F-9D46-B053E89A9836}"/>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Business Challenges and Objectives</a:t>
            </a:r>
          </a:p>
        </p:txBody>
      </p:sp>
      <p:sp>
        <p:nvSpPr>
          <p:cNvPr id="3" name="Text Placeholder 2">
            <a:extLst>
              <a:ext uri="{FF2B5EF4-FFF2-40B4-BE49-F238E27FC236}">
                <a16:creationId xmlns:a16="http://schemas.microsoft.com/office/drawing/2014/main" id="{E576B36E-FD66-4AC9-88AA-6614234BFF65}"/>
              </a:ext>
            </a:extLst>
          </p:cNvPr>
          <p:cNvSpPr>
            <a:spLocks noGrp="1"/>
          </p:cNvSpPr>
          <p:nvPr>
            <p:ph type="body" sz="quarter" idx="16" hasCustomPrompt="1"/>
          </p:nvPr>
        </p:nvSpPr>
        <p:spPr>
          <a:xfrm>
            <a:off x="2016000" y="1596633"/>
            <a:ext cx="4403089" cy="4730610"/>
          </a:xfrm>
          <a:prstGeom prst="rect">
            <a:avLst/>
          </a:prstGeom>
        </p:spPr>
        <p:txBody>
          <a:bodyPr lIns="0" tIns="0" rIns="0" bIns="0"/>
          <a:lstStyle>
            <a:lvl1pPr marL="171450" indent="-171450" algn="l" defTabSz="1088558" rtl="0" eaLnBrk="1" latinLnBrk="0" hangingPunct="1">
              <a:spcBef>
                <a:spcPts val="600"/>
              </a:spcBef>
              <a:buFont typeface="Arial" panose="020B0604020202020204" pitchFamily="34" charset="0"/>
              <a:buChar char="•"/>
              <a:tabLst/>
              <a:defRPr lang="en-US" sz="1600" b="0" kern="1200" dirty="0">
                <a:solidFill>
                  <a:schemeClr val="tx1"/>
                </a:solidFill>
                <a:latin typeface="+mn-lt"/>
                <a:ea typeface="+mn-ea"/>
                <a:cs typeface="+mn-cs"/>
              </a:defRPr>
            </a:lvl1pPr>
            <a:lvl2pPr>
              <a:defRPr sz="1600"/>
            </a:lvl2pPr>
            <a:lvl5pPr marL="403225" indent="-231775">
              <a:spcBef>
                <a:spcPts val="600"/>
              </a:spcBef>
              <a:tabLst/>
              <a:defRPr/>
            </a:lvl5pPr>
          </a:lstStyle>
          <a:p>
            <a:pPr lvl="0"/>
            <a:r>
              <a:rPr lang="en-US" dirty="0"/>
              <a:t>CWS 700 (total): Provide a brief overview of the obstacle(s)/</a:t>
            </a:r>
            <a:r>
              <a:rPr lang="en-US" dirty="0" err="1"/>
              <a:t>opportunitie</a:t>
            </a:r>
            <a:r>
              <a:rPr lang="en-US" dirty="0"/>
              <a:t>(s) faced by your company, community, and/or industry. These might be competitive or business challenges (such as recruiting), or about improving sustainability or equity and inclusion opportunities, or relate to the company’s ability to address a global crisis or challenge.</a:t>
            </a:r>
            <a:endParaRPr lang="en-ZA" dirty="0"/>
          </a:p>
        </p:txBody>
      </p:sp>
      <p:sp>
        <p:nvSpPr>
          <p:cNvPr id="6" name="Text Placeholder 5">
            <a:extLst>
              <a:ext uri="{FF2B5EF4-FFF2-40B4-BE49-F238E27FC236}">
                <a16:creationId xmlns:a16="http://schemas.microsoft.com/office/drawing/2014/main" id="{CAD762C2-36F0-D342-A4B7-0B69FDEFF713}"/>
              </a:ext>
            </a:extLst>
          </p:cNvPr>
          <p:cNvSpPr>
            <a:spLocks noGrp="1"/>
          </p:cNvSpPr>
          <p:nvPr>
            <p:ph type="body" sz="quarter" idx="17" hasCustomPrompt="1"/>
          </p:nvPr>
        </p:nvSpPr>
        <p:spPr>
          <a:xfrm>
            <a:off x="6705331" y="1596633"/>
            <a:ext cx="4867076" cy="4748511"/>
          </a:xfrm>
          <a:prstGeom prst="rect">
            <a:avLst/>
          </a:prstGeom>
        </p:spPr>
        <p:txBody>
          <a:bodyPr lIns="0" tIns="0" rIns="0" bIns="0">
            <a:normAutofit/>
          </a:bodyPr>
          <a:lstStyle>
            <a:lvl1pPr marL="171450" indent="-171450">
              <a:buFont typeface="Arial" panose="020B0604020202020204" pitchFamily="34" charset="0"/>
              <a:buChar char="•"/>
              <a:tabLst/>
              <a:defRPr sz="1600"/>
            </a:lvl1pPr>
          </a:lstStyle>
          <a:p>
            <a:pPr lvl="0"/>
            <a:r>
              <a:rPr lang="en-US" dirty="0"/>
              <a:t>CWS 700 (total): Include an overview of what the team set out to accomplish. Were there specific guidelines or requirements that had to be addressed? What were the key assumptions that underpinned the solution? On this slide, you can also introduce any innovative approaches that were used. For example, did you complete a design thinking workshop  to help develop the innovation? Alternatively, this section may be used to describe the opportunity that the company hopes to create with this innovation. For example, the project may have as one of its objectives being able to attract diverse talent or creating more sustainable ways of managing suppliers.</a:t>
            </a:r>
          </a:p>
        </p:txBody>
      </p:sp>
      <p:sp>
        <p:nvSpPr>
          <p:cNvPr id="10" name="TextBox 9">
            <a:extLst>
              <a:ext uri="{FF2B5EF4-FFF2-40B4-BE49-F238E27FC236}">
                <a16:creationId xmlns:a16="http://schemas.microsoft.com/office/drawing/2014/main" id="{27900FE1-E1FE-5D4C-96C7-D33916017ED6}"/>
              </a:ext>
            </a:extLst>
          </p:cNvPr>
          <p:cNvSpPr txBox="1"/>
          <p:nvPr userDrawn="1"/>
        </p:nvSpPr>
        <p:spPr>
          <a:xfrm>
            <a:off x="2008140" y="1208504"/>
            <a:ext cx="2521845" cy="307777"/>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2000" b="1" kern="0" dirty="0">
                <a:solidFill>
                  <a:schemeClr val="accent1"/>
                </a:solidFill>
                <a:ea typeface="Arial Unicode MS" pitchFamily="34" charset="-128"/>
                <a:cs typeface="Arial Unicode MS" pitchFamily="34" charset="-128"/>
              </a:rPr>
              <a:t>ESG Challenges</a:t>
            </a:r>
          </a:p>
        </p:txBody>
      </p:sp>
      <p:sp>
        <p:nvSpPr>
          <p:cNvPr id="11" name="TextBox 10">
            <a:extLst>
              <a:ext uri="{FF2B5EF4-FFF2-40B4-BE49-F238E27FC236}">
                <a16:creationId xmlns:a16="http://schemas.microsoft.com/office/drawing/2014/main" id="{8D1DA362-59B1-C342-A28B-5111B4D6A838}"/>
              </a:ext>
            </a:extLst>
          </p:cNvPr>
          <p:cNvSpPr txBox="1"/>
          <p:nvPr userDrawn="1"/>
        </p:nvSpPr>
        <p:spPr>
          <a:xfrm>
            <a:off x="6705331" y="1219144"/>
            <a:ext cx="2309525" cy="307777"/>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2000" b="1" kern="0" dirty="0">
                <a:solidFill>
                  <a:srgbClr val="D71F29"/>
                </a:solidFill>
                <a:ea typeface="Arial Unicode MS" pitchFamily="34" charset="-128"/>
                <a:cs typeface="Arial Unicode MS" pitchFamily="34" charset="-128"/>
              </a:rPr>
              <a:t>Project Objectives</a:t>
            </a:r>
          </a:p>
        </p:txBody>
      </p:sp>
      <p:pic>
        <p:nvPicPr>
          <p:cNvPr id="5" name="Picture 4">
            <a:extLst>
              <a:ext uri="{FF2B5EF4-FFF2-40B4-BE49-F238E27FC236}">
                <a16:creationId xmlns:a16="http://schemas.microsoft.com/office/drawing/2014/main" id="{5BDE2594-FBF5-EBD7-877A-4DD575468254}"/>
              </a:ext>
            </a:extLst>
          </p:cNvPr>
          <p:cNvPicPr>
            <a:picLocks noChangeAspect="1"/>
          </p:cNvPicPr>
          <p:nvPr userDrawn="1"/>
        </p:nvPicPr>
        <p:blipFill>
          <a:blip r:embed="rId2"/>
          <a:srcRect/>
          <a:stretch/>
        </p:blipFill>
        <p:spPr>
          <a:xfrm>
            <a:off x="272679" y="408404"/>
            <a:ext cx="1600200" cy="1600200"/>
          </a:xfrm>
          <a:prstGeom prst="rect">
            <a:avLst/>
          </a:prstGeom>
        </p:spPr>
      </p:pic>
      <p:pic>
        <p:nvPicPr>
          <p:cNvPr id="2" name="Picture 1">
            <a:extLst>
              <a:ext uri="{FF2B5EF4-FFF2-40B4-BE49-F238E27FC236}">
                <a16:creationId xmlns:a16="http://schemas.microsoft.com/office/drawing/2014/main" id="{7ACF9329-3436-FAB8-7D75-4E6C4D8A153A}"/>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100854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tails">
    <p:spTree>
      <p:nvGrpSpPr>
        <p:cNvPr id="1" name=""/>
        <p:cNvGrpSpPr/>
        <p:nvPr/>
      </p:nvGrpSpPr>
      <p:grpSpPr>
        <a:xfrm>
          <a:off x="0" y="0"/>
          <a:ext cx="0" cy="0"/>
          <a:chOff x="0" y="0"/>
          <a:chExt cx="0" cy="0"/>
        </a:xfrm>
      </p:grpSpPr>
      <p:sp>
        <p:nvSpPr>
          <p:cNvPr id="22" name="Text Placeholder 4">
            <a:extLst>
              <a:ext uri="{FF2B5EF4-FFF2-40B4-BE49-F238E27FC236}">
                <a16:creationId xmlns:a16="http://schemas.microsoft.com/office/drawing/2014/main" id="{9E066200-9859-9E46-8248-A509B131787C}"/>
              </a:ext>
            </a:extLst>
          </p:cNvPr>
          <p:cNvSpPr>
            <a:spLocks noGrp="1"/>
          </p:cNvSpPr>
          <p:nvPr>
            <p:ph type="body" sz="quarter" idx="14" hasCustomPrompt="1"/>
          </p:nvPr>
        </p:nvSpPr>
        <p:spPr>
          <a:xfrm>
            <a:off x="2020888" y="1260000"/>
            <a:ext cx="9837736" cy="4494757"/>
          </a:xfrm>
          <a:prstGeom prst="rect">
            <a:avLst/>
          </a:prstGeom>
        </p:spPr>
        <p:txBody>
          <a:bodyPr lIns="0" tIns="0" rIns="0" bIns="0">
            <a:no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sz="1800"/>
            </a:lvl1pPr>
            <a:lvl2pPr marL="285750" indent="-285750">
              <a:buFont typeface="Wingdings" panose="05000000000000000000" pitchFamily="2" charset="2"/>
              <a:buChar char="§"/>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CWS 950: Provide a more detailed overview of the innovation. Include a concise description of the innovative program or practice and how it meets the objectives listed on the previous slide. Tell this story in two or three paragraphs. One effective technique is to use the challenge/solution/outcome framework from the summary slide (slide 3) and add a bit more detail for each topic. Include examples and anecdotes to help illustrate your message, as well as details that provide context around the challenges or opportunities. • Why did the challenge present such a big problem for the company, nonprofit partner, or community? • How will solving this problem yield the best outcome? • Why is your innovation the best choice to address the challenge? Duplicate this slide if you require more space. </a:t>
            </a:r>
          </a:p>
        </p:txBody>
      </p:sp>
      <p:sp>
        <p:nvSpPr>
          <p:cNvPr id="13" name="TextBox 12">
            <a:extLst>
              <a:ext uri="{FF2B5EF4-FFF2-40B4-BE49-F238E27FC236}">
                <a16:creationId xmlns:a16="http://schemas.microsoft.com/office/drawing/2014/main" id="{5C6E1DFA-C962-F544-BD04-61522455CF63}"/>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Innovation Details</a:t>
            </a:r>
          </a:p>
        </p:txBody>
      </p:sp>
      <p:pic>
        <p:nvPicPr>
          <p:cNvPr id="4" name="Picture 3">
            <a:extLst>
              <a:ext uri="{FF2B5EF4-FFF2-40B4-BE49-F238E27FC236}">
                <a16:creationId xmlns:a16="http://schemas.microsoft.com/office/drawing/2014/main" id="{6881E423-8BC9-DF6B-D89B-8DDF7EEA185D}"/>
              </a:ext>
            </a:extLst>
          </p:cNvPr>
          <p:cNvPicPr>
            <a:picLocks noChangeAspect="1"/>
          </p:cNvPicPr>
          <p:nvPr userDrawn="1"/>
        </p:nvPicPr>
        <p:blipFill>
          <a:blip r:embed="rId2"/>
          <a:srcRect/>
          <a:stretch/>
        </p:blipFill>
        <p:spPr>
          <a:xfrm>
            <a:off x="248490" y="416868"/>
            <a:ext cx="1600200" cy="1600200"/>
          </a:xfrm>
          <a:prstGeom prst="rect">
            <a:avLst/>
          </a:prstGeom>
        </p:spPr>
      </p:pic>
      <p:pic>
        <p:nvPicPr>
          <p:cNvPr id="2" name="Picture 1">
            <a:extLst>
              <a:ext uri="{FF2B5EF4-FFF2-40B4-BE49-F238E27FC236}">
                <a16:creationId xmlns:a16="http://schemas.microsoft.com/office/drawing/2014/main" id="{6BE39D67-A7C3-38FE-EED5-0E3639C337F6}"/>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2793222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efits and Outcomes">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83C03807-2762-1449-84B6-A5226EAAECBF}"/>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Benefits and Outcomes</a:t>
            </a:r>
          </a:p>
        </p:txBody>
      </p:sp>
      <p:sp>
        <p:nvSpPr>
          <p:cNvPr id="24" name="TextBox 23">
            <a:extLst>
              <a:ext uri="{FF2B5EF4-FFF2-40B4-BE49-F238E27FC236}">
                <a16:creationId xmlns:a16="http://schemas.microsoft.com/office/drawing/2014/main" id="{A2493D6E-19A2-534B-91D9-0F91E0DF3DCD}"/>
              </a:ext>
            </a:extLst>
          </p:cNvPr>
          <p:cNvSpPr txBox="1"/>
          <p:nvPr userDrawn="1"/>
        </p:nvSpPr>
        <p:spPr>
          <a:xfrm>
            <a:off x="2016000" y="1260000"/>
            <a:ext cx="2952000" cy="307777"/>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2000" b="1" kern="0" dirty="0">
                <a:solidFill>
                  <a:schemeClr val="accent1"/>
                </a:solidFill>
                <a:ea typeface="Arial Unicode MS" pitchFamily="34" charset="-128"/>
                <a:cs typeface="Arial Unicode MS" pitchFamily="34" charset="-128"/>
              </a:rPr>
              <a:t>Business</a:t>
            </a:r>
          </a:p>
        </p:txBody>
      </p:sp>
      <p:sp>
        <p:nvSpPr>
          <p:cNvPr id="25" name="TextBox 24">
            <a:extLst>
              <a:ext uri="{FF2B5EF4-FFF2-40B4-BE49-F238E27FC236}">
                <a16:creationId xmlns:a16="http://schemas.microsoft.com/office/drawing/2014/main" id="{3C1C9F24-C58D-9745-9615-D0B61448080E}"/>
              </a:ext>
            </a:extLst>
          </p:cNvPr>
          <p:cNvSpPr txBox="1"/>
          <p:nvPr userDrawn="1"/>
        </p:nvSpPr>
        <p:spPr>
          <a:xfrm>
            <a:off x="5461312" y="1260000"/>
            <a:ext cx="2952000" cy="307777"/>
          </a:xfrm>
          <a:prstGeom prst="rect">
            <a:avLst/>
          </a:prstGeom>
          <a:noFill/>
        </p:spPr>
        <p:txBody>
          <a:bodyPr wrap="square" lIns="0" tIns="0" rIns="0" bIns="0" rtlCol="0">
            <a:spAutoFit/>
          </a:bodyPr>
          <a:lstStyle/>
          <a:p>
            <a:pPr algn="l" fontAlgn="base">
              <a:spcBef>
                <a:spcPct val="50000"/>
              </a:spcBef>
              <a:spcAft>
                <a:spcPct val="0"/>
              </a:spcAft>
              <a:buClr>
                <a:srgbClr val="F0AB00"/>
              </a:buClr>
              <a:buSzPct val="80000"/>
            </a:pPr>
            <a:r>
              <a:rPr lang="en-US" sz="2000" b="1" kern="0" dirty="0">
                <a:solidFill>
                  <a:srgbClr val="D71F29"/>
                </a:solidFill>
                <a:ea typeface="Arial Unicode MS" pitchFamily="34" charset="-128"/>
                <a:cs typeface="Arial Unicode MS" pitchFamily="34" charset="-128"/>
              </a:rPr>
              <a:t>Social/Environmental</a:t>
            </a:r>
          </a:p>
        </p:txBody>
      </p:sp>
      <p:sp>
        <p:nvSpPr>
          <p:cNvPr id="26" name="TextBox 25">
            <a:extLst>
              <a:ext uri="{FF2B5EF4-FFF2-40B4-BE49-F238E27FC236}">
                <a16:creationId xmlns:a16="http://schemas.microsoft.com/office/drawing/2014/main" id="{9B52EB1C-D5E7-9A46-AA5E-34036403A9E4}"/>
              </a:ext>
            </a:extLst>
          </p:cNvPr>
          <p:cNvSpPr txBox="1"/>
          <p:nvPr userDrawn="1"/>
        </p:nvSpPr>
        <p:spPr>
          <a:xfrm>
            <a:off x="8906625" y="1260000"/>
            <a:ext cx="2952000" cy="307777"/>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2000" b="1" kern="0" dirty="0">
                <a:solidFill>
                  <a:schemeClr val="tx1"/>
                </a:solidFill>
                <a:ea typeface="Arial Unicode MS" pitchFamily="34" charset="-128"/>
                <a:cs typeface="Arial Unicode MS" pitchFamily="34" charset="-128"/>
              </a:rPr>
              <a:t>Industry Practice</a:t>
            </a:r>
          </a:p>
        </p:txBody>
      </p:sp>
      <p:sp>
        <p:nvSpPr>
          <p:cNvPr id="19" name="Text placeholder - column 2">
            <a:extLst>
              <a:ext uri="{FF2B5EF4-FFF2-40B4-BE49-F238E27FC236}">
                <a16:creationId xmlns:a16="http://schemas.microsoft.com/office/drawing/2014/main" id="{B18FDE48-6F31-1A47-AF98-1FCBF9FEFC52}"/>
              </a:ext>
            </a:extLst>
          </p:cNvPr>
          <p:cNvSpPr>
            <a:spLocks noGrp="1"/>
          </p:cNvSpPr>
          <p:nvPr>
            <p:ph type="body" sz="quarter" idx="20" hasCustomPrompt="1"/>
          </p:nvPr>
        </p:nvSpPr>
        <p:spPr>
          <a:xfrm>
            <a:off x="2020888" y="1697213"/>
            <a:ext cx="2947112" cy="3978030"/>
          </a:xfrm>
          <a:prstGeom prst="rect">
            <a:avLst/>
          </a:prstGeom>
          <a:ln w="12700">
            <a:noFill/>
          </a:ln>
        </p:spPr>
        <p:txBody>
          <a:bodyPr lIns="0" tIns="0" rIns="0" bIns="0" anchor="t" anchorCtr="0">
            <a:normAutofit/>
          </a:bodyPr>
          <a:lstStyle>
            <a:lvl1pPr marL="0" indent="0">
              <a:spcBef>
                <a:spcPts val="0"/>
              </a:spcBef>
              <a:buFont typeface="Arial"/>
              <a:buNone/>
              <a:defRPr sz="1600" baseline="0">
                <a:solidFill>
                  <a:schemeClr val="tx1"/>
                </a:solidFill>
                <a:latin typeface="+mn-lt"/>
              </a:defRPr>
            </a:lvl1pPr>
          </a:lstStyle>
          <a:p>
            <a:pPr lvl="0"/>
            <a:r>
              <a:rPr lang="en-US" noProof="0" dirty="0"/>
              <a:t>CWS 440: List business benefits. Bullets are acceptable.</a:t>
            </a:r>
          </a:p>
        </p:txBody>
      </p:sp>
      <p:sp>
        <p:nvSpPr>
          <p:cNvPr id="21" name="Text placeholder - column 2">
            <a:extLst>
              <a:ext uri="{FF2B5EF4-FFF2-40B4-BE49-F238E27FC236}">
                <a16:creationId xmlns:a16="http://schemas.microsoft.com/office/drawing/2014/main" id="{8B54FC42-C5FE-B245-BB1C-2BC9EC6B0114}"/>
              </a:ext>
            </a:extLst>
          </p:cNvPr>
          <p:cNvSpPr>
            <a:spLocks noGrp="1"/>
          </p:cNvSpPr>
          <p:nvPr>
            <p:ph type="body" sz="quarter" idx="22" hasCustomPrompt="1"/>
          </p:nvPr>
        </p:nvSpPr>
        <p:spPr>
          <a:xfrm>
            <a:off x="8906625" y="1697213"/>
            <a:ext cx="2952000" cy="3978030"/>
          </a:xfrm>
          <a:prstGeom prst="rect">
            <a:avLst/>
          </a:prstGeom>
          <a:ln w="12700">
            <a:noFill/>
          </a:ln>
        </p:spPr>
        <p:txBody>
          <a:bodyPr lIns="0" tIns="0" rIns="0" bIns="0" anchor="t" anchorCtr="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 typeface="Arial"/>
              <a:buNone/>
              <a:tabLst/>
              <a:defRPr sz="1600" baseline="0">
                <a:solidFill>
                  <a:schemeClr val="tx1"/>
                </a:solidFill>
                <a:latin typeface="+mn-lt"/>
              </a:defRPr>
            </a:lvl1pPr>
          </a:lstStyle>
          <a:p>
            <a:pPr lvl="0"/>
            <a:r>
              <a:rPr lang="en-US" noProof="0" dirty="0"/>
              <a:t>CWS 440: Describe how the solution may influence others. Bullets are acceptable.</a:t>
            </a:r>
          </a:p>
        </p:txBody>
      </p:sp>
      <p:sp>
        <p:nvSpPr>
          <p:cNvPr id="20" name="Text placeholder - column 2">
            <a:extLst>
              <a:ext uri="{FF2B5EF4-FFF2-40B4-BE49-F238E27FC236}">
                <a16:creationId xmlns:a16="http://schemas.microsoft.com/office/drawing/2014/main" id="{291BCC7B-B78C-C84C-9C84-A371E4B2DC73}"/>
              </a:ext>
            </a:extLst>
          </p:cNvPr>
          <p:cNvSpPr>
            <a:spLocks noGrp="1"/>
          </p:cNvSpPr>
          <p:nvPr>
            <p:ph type="body" sz="quarter" idx="21" hasCustomPrompt="1"/>
          </p:nvPr>
        </p:nvSpPr>
        <p:spPr>
          <a:xfrm>
            <a:off x="5461312" y="1697213"/>
            <a:ext cx="2952000" cy="3978030"/>
          </a:xfrm>
          <a:prstGeom prst="rect">
            <a:avLst/>
          </a:prstGeom>
          <a:ln w="12700">
            <a:noFill/>
          </a:ln>
        </p:spPr>
        <p:txBody>
          <a:bodyPr lIns="0" tIns="0" rIns="0" bIns="0" anchor="t" anchorCtr="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 typeface="Arial"/>
              <a:buNone/>
              <a:tabLst/>
              <a:defRPr sz="1600" baseline="0">
                <a:solidFill>
                  <a:schemeClr val="tx1"/>
                </a:solidFill>
                <a:latin typeface="+mn-lt"/>
              </a:defRPr>
            </a:lvl1pPr>
          </a:lstStyle>
          <a:p>
            <a:pPr lvl="0"/>
            <a:r>
              <a:rPr lang="en-US" noProof="0" dirty="0"/>
              <a:t>CWS 440: List social/environmental benefits. Bullets are acceptable.</a:t>
            </a:r>
          </a:p>
        </p:txBody>
      </p:sp>
      <p:pic>
        <p:nvPicPr>
          <p:cNvPr id="4" name="Picture 3">
            <a:extLst>
              <a:ext uri="{FF2B5EF4-FFF2-40B4-BE49-F238E27FC236}">
                <a16:creationId xmlns:a16="http://schemas.microsoft.com/office/drawing/2014/main" id="{D20B47F0-8916-CDD3-95BC-CF78B9D7CECB}"/>
              </a:ext>
            </a:extLst>
          </p:cNvPr>
          <p:cNvPicPr>
            <a:picLocks noChangeAspect="1"/>
          </p:cNvPicPr>
          <p:nvPr userDrawn="1"/>
        </p:nvPicPr>
        <p:blipFill>
          <a:blip r:embed="rId2"/>
          <a:srcRect/>
          <a:stretch/>
        </p:blipFill>
        <p:spPr>
          <a:xfrm>
            <a:off x="229257" y="416868"/>
            <a:ext cx="1600200" cy="1600200"/>
          </a:xfrm>
          <a:prstGeom prst="rect">
            <a:avLst/>
          </a:prstGeom>
        </p:spPr>
      </p:pic>
      <p:pic>
        <p:nvPicPr>
          <p:cNvPr id="2" name="Picture 1">
            <a:extLst>
              <a:ext uri="{FF2B5EF4-FFF2-40B4-BE49-F238E27FC236}">
                <a16:creationId xmlns:a16="http://schemas.microsoft.com/office/drawing/2014/main" id="{7737EB35-70F7-EC11-7EE8-3DEAB5436DE7}"/>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163871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_Inforamation">
    <p:spTree>
      <p:nvGrpSpPr>
        <p:cNvPr id="1" name=""/>
        <p:cNvGrpSpPr/>
        <p:nvPr/>
      </p:nvGrpSpPr>
      <p:grpSpPr>
        <a:xfrm>
          <a:off x="0" y="0"/>
          <a:ext cx="0" cy="0"/>
          <a:chOff x="0" y="0"/>
          <a:chExt cx="0" cy="0"/>
        </a:xfrm>
      </p:grpSpPr>
      <p:sp>
        <p:nvSpPr>
          <p:cNvPr id="22" name="Text Placeholder 4">
            <a:extLst>
              <a:ext uri="{FF2B5EF4-FFF2-40B4-BE49-F238E27FC236}">
                <a16:creationId xmlns:a16="http://schemas.microsoft.com/office/drawing/2014/main" id="{45258A5E-9790-4240-A2B4-6A73623979AF}"/>
              </a:ext>
            </a:extLst>
          </p:cNvPr>
          <p:cNvSpPr>
            <a:spLocks noGrp="1"/>
          </p:cNvSpPr>
          <p:nvPr>
            <p:ph type="body" sz="quarter" idx="14" hasCustomPrompt="1"/>
          </p:nvPr>
        </p:nvSpPr>
        <p:spPr>
          <a:xfrm>
            <a:off x="2020888" y="1260000"/>
            <a:ext cx="9837736" cy="4603031"/>
          </a:xfrm>
          <a:prstGeom prst="rect">
            <a:avLst/>
          </a:prstGeom>
        </p:spPr>
        <p:txBody>
          <a:bodyPr lIns="0" tIns="0" rIns="0" bIns="0">
            <a:norm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lang="en-US" sz="1800" b="0" kern="1200">
                <a:solidFill>
                  <a:schemeClr val="tx1"/>
                </a:solidFill>
                <a:latin typeface="+mn-lt"/>
                <a:ea typeface="+mn-ea"/>
                <a:cs typeface="+mn-cs"/>
              </a:defRPr>
            </a:lvl1pPr>
            <a:lvl2pPr marL="179964" indent="-179964">
              <a:defRPr lang="en-US" sz="1800" kern="1200" dirty="0" smtClean="0">
                <a:solidFill>
                  <a:schemeClr val="tx1"/>
                </a:solidFill>
                <a:latin typeface="+mn-lt"/>
                <a:ea typeface="+mn-ea"/>
                <a:cs typeface="+mn-cs"/>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CWS 900: Include this slide only if there is specific information or content that you believe is critical to your story which you were unable to include in other parts of the pitch deck. It is a good place to link videos or other collateral.</a:t>
            </a:r>
          </a:p>
        </p:txBody>
      </p:sp>
      <p:sp>
        <p:nvSpPr>
          <p:cNvPr id="12" name="TextBox 11">
            <a:extLst>
              <a:ext uri="{FF2B5EF4-FFF2-40B4-BE49-F238E27FC236}">
                <a16:creationId xmlns:a16="http://schemas.microsoft.com/office/drawing/2014/main" id="{F2E9E8C8-FC96-6544-B0B1-DF8C35AA6A27}"/>
              </a:ext>
            </a:extLst>
          </p:cNvPr>
          <p:cNvSpPr txBox="1"/>
          <p:nvPr userDrawn="1"/>
        </p:nvSpPr>
        <p:spPr>
          <a:xfrm>
            <a:off x="2016000" y="522000"/>
            <a:ext cx="9618663" cy="369332"/>
          </a:xfrm>
          <a:prstGeom prst="rect">
            <a:avLst/>
          </a:prstGeom>
          <a:noFill/>
        </p:spPr>
        <p:txBody>
          <a:bodyPr wrap="square" lIns="0" tIns="0" rIns="0" bIns="0" rtlCol="0" anchor="ctr" anchorCtr="0">
            <a:noAutofit/>
          </a:bodyPr>
          <a:lstStyle/>
          <a:p>
            <a:pPr fontAlgn="base">
              <a:spcBef>
                <a:spcPct val="50000"/>
              </a:spcBef>
              <a:spcAft>
                <a:spcPct val="0"/>
              </a:spcAft>
              <a:buClr>
                <a:srgbClr val="F0AB00"/>
              </a:buClr>
              <a:buSzPct val="80000"/>
            </a:pPr>
            <a:r>
              <a:rPr lang="en-US" sz="2400" b="1" kern="0" dirty="0">
                <a:ea typeface="Arial Unicode MS" pitchFamily="34" charset="-128"/>
                <a:cs typeface="Arial Unicode MS" pitchFamily="34" charset="-128"/>
              </a:rPr>
              <a:t>OPTIONAL: Additional Information</a:t>
            </a:r>
          </a:p>
        </p:txBody>
      </p:sp>
      <p:pic>
        <p:nvPicPr>
          <p:cNvPr id="5" name="Picture 4">
            <a:extLst>
              <a:ext uri="{FF2B5EF4-FFF2-40B4-BE49-F238E27FC236}">
                <a16:creationId xmlns:a16="http://schemas.microsoft.com/office/drawing/2014/main" id="{C58E5856-7DA4-959D-8F84-6E9BA94EF20C}"/>
              </a:ext>
            </a:extLst>
          </p:cNvPr>
          <p:cNvPicPr>
            <a:picLocks noChangeAspect="1"/>
          </p:cNvPicPr>
          <p:nvPr userDrawn="1"/>
        </p:nvPicPr>
        <p:blipFill>
          <a:blip r:embed="rId2"/>
          <a:srcRect/>
          <a:stretch/>
        </p:blipFill>
        <p:spPr>
          <a:xfrm>
            <a:off x="252150" y="466151"/>
            <a:ext cx="1600200" cy="1587698"/>
          </a:xfrm>
          <a:prstGeom prst="rect">
            <a:avLst/>
          </a:prstGeom>
        </p:spPr>
      </p:pic>
      <p:pic>
        <p:nvPicPr>
          <p:cNvPr id="3" name="Picture 2">
            <a:extLst>
              <a:ext uri="{FF2B5EF4-FFF2-40B4-BE49-F238E27FC236}">
                <a16:creationId xmlns:a16="http://schemas.microsoft.com/office/drawing/2014/main" id="{11A02E4A-08FE-5BC3-C58F-6E5DD1EF51F4}"/>
              </a:ext>
            </a:extLst>
          </p:cNvPr>
          <p:cNvPicPr>
            <a:picLocks noChangeAspect="1"/>
          </p:cNvPicPr>
          <p:nvPr userDrawn="1"/>
        </p:nvPicPr>
        <p:blipFill>
          <a:blip r:embed="rId3"/>
          <a:stretch>
            <a:fillRect/>
          </a:stretch>
        </p:blipFill>
        <p:spPr>
          <a:xfrm>
            <a:off x="2015999" y="961079"/>
            <a:ext cx="9432925" cy="86433"/>
          </a:xfrm>
          <a:prstGeom prst="rect">
            <a:avLst/>
          </a:prstGeom>
        </p:spPr>
      </p:pic>
    </p:spTree>
    <p:extLst>
      <p:ext uri="{BB962C8B-B14F-4D97-AF65-F5344CB8AC3E}">
        <p14:creationId xmlns:p14="http://schemas.microsoft.com/office/powerpoint/2010/main" val="52126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3.emf"/><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1.xml"/><Relationship Id="rId5" Type="http://schemas.openxmlformats.org/officeDocument/2006/relationships/slideLayout" Target="../slideLayouts/slideLayout15.xml"/><Relationship Id="rId10" Type="http://schemas.openxmlformats.org/officeDocument/2006/relationships/vmlDrawing" Target="../drawings/vmlDrawing1.vml"/><Relationship Id="rId4" Type="http://schemas.openxmlformats.org/officeDocument/2006/relationships/slideLayout" Target="../slideLayouts/slideLayout14.xml"/><Relationship Id="rId9" Type="http://schemas.openxmlformats.org/officeDocument/2006/relationships/theme" Target="../theme/theme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717561" y="6551649"/>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a:p>
        </p:txBody>
      </p:sp>
      <p:sp>
        <p:nvSpPr>
          <p:cNvPr id="8" name="Slide Number Placeholder 5">
            <a:extLst>
              <a:ext uri="{FF2B5EF4-FFF2-40B4-BE49-F238E27FC236}">
                <a16:creationId xmlns:a16="http://schemas.microsoft.com/office/drawing/2014/main" id="{8A2ECDBF-427F-0341-A266-FD87A81D88B9}"/>
              </a:ext>
            </a:extLst>
          </p:cNvPr>
          <p:cNvSpPr txBox="1">
            <a:spLocks/>
          </p:cNvSpPr>
          <p:nvPr userDrawn="1"/>
        </p:nvSpPr>
        <p:spPr>
          <a:xfrm>
            <a:off x="5055916" y="6299200"/>
            <a:ext cx="2786259" cy="366184"/>
          </a:xfrm>
          <a:prstGeom prst="rect">
            <a:avLst/>
          </a:prstGeom>
        </p:spPr>
        <p:txBody>
          <a:bodyPr lIns="0" tIns="0" rIns="0" bIns="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en-US" sz="1200" dirty="0">
                <a:solidFill>
                  <a:srgbClr val="C6BBAE"/>
                </a:solidFill>
              </a:rPr>
              <a:t>© 2025 Center for Corporate Citizenship </a:t>
            </a:r>
          </a:p>
        </p:txBody>
      </p:sp>
      <p:pic>
        <p:nvPicPr>
          <p:cNvPr id="9" name="Picture 2">
            <a:extLst>
              <a:ext uri="{FF2B5EF4-FFF2-40B4-BE49-F238E27FC236}">
                <a16:creationId xmlns:a16="http://schemas.microsoft.com/office/drawing/2014/main" id="{62A32054-130D-8E45-A4FA-2C82B91368E7}"/>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1291" y="5952068"/>
            <a:ext cx="3781351" cy="82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8294523"/>
      </p:ext>
    </p:extLst>
  </p:cSld>
  <p:clrMap bg1="lt1" tx1="dk1" bg2="lt2" tx2="dk2" accent1="accent1" accent2="accent2" accent3="accent3" accent4="accent4" accent5="accent5" accent6="accent6" hlink="hlink" folHlink="folHlink"/>
  <p:sldLayoutIdLst>
    <p:sldLayoutId id="2147483808" r:id="rId1"/>
    <p:sldLayoutId id="2147483812" r:id="rId2"/>
    <p:sldLayoutId id="2147483811" r:id="rId3"/>
    <p:sldLayoutId id="2147483785" r:id="rId4"/>
    <p:sldLayoutId id="2147483774" r:id="rId5"/>
    <p:sldLayoutId id="2147483789" r:id="rId6"/>
    <p:sldLayoutId id="2147483776" r:id="rId7"/>
    <p:sldLayoutId id="2147483777" r:id="rId8"/>
    <p:sldLayoutId id="2147483805" r:id="rId9"/>
    <p:sldLayoutId id="2147483806" r:id="rId10"/>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2" userDrawn="1">
          <p15:clr>
            <a:srgbClr val="F26B43"/>
          </p15:clr>
        </p15:guide>
        <p15:guide id="2" pos="7470" userDrawn="1">
          <p15:clr>
            <a:srgbClr val="F26B43"/>
          </p15:clr>
        </p15:guide>
        <p15:guide id="3" orient="horz" pos="323" userDrawn="1">
          <p15:clr>
            <a:srgbClr val="F26B43"/>
          </p15:clr>
        </p15:guide>
        <p15:guide id="4" orient="horz" pos="4110" userDrawn="1">
          <p15:clr>
            <a:srgbClr val="F26B43"/>
          </p15:clr>
        </p15:guide>
        <p15:guide id="5" orient="horz" pos="3974" userDrawn="1">
          <p15:clr>
            <a:srgbClr val="F26B43"/>
          </p15:clr>
        </p15:guide>
        <p15:guide id="6" pos="3841" userDrawn="1">
          <p15:clr>
            <a:srgbClr val="F26B43"/>
          </p15:clr>
        </p15:guide>
        <p15:guide id="7" pos="6313" userDrawn="1">
          <p15:clr>
            <a:srgbClr val="F26B43"/>
          </p15:clr>
        </p15:guide>
        <p15:guide id="8" pos="6793" userDrawn="1">
          <p15:clr>
            <a:srgbClr val="F26B43"/>
          </p15:clr>
        </p15:guide>
        <p15:guide id="9" orient="horz" pos="408" userDrawn="1">
          <p15:clr>
            <a:srgbClr val="F26B43"/>
          </p15:clr>
        </p15:guide>
        <p15:guide id="10" pos="1273" userDrawn="1">
          <p15:clr>
            <a:srgbClr val="F26B43"/>
          </p15:clr>
        </p15:guide>
        <p15:guide id="11" pos="985" userDrawn="1">
          <p15:clr>
            <a:srgbClr val="F26B43"/>
          </p15:clr>
        </p15:guide>
        <p15:guide id="12" pos="40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3314" name="Object 3" hidden="1">
            <a:extLst>
              <a:ext uri="{FF2B5EF4-FFF2-40B4-BE49-F238E27FC236}">
                <a16:creationId xmlns:a16="http://schemas.microsoft.com/office/drawing/2014/main" id="{F86353B6-F5DB-034D-9C6E-ECA406DE5C09}"/>
              </a:ext>
            </a:extLst>
          </p:cNvPr>
          <p:cNvGraphicFramePr>
            <a:graphicFrameLocks noChangeAspect="1"/>
          </p:cNvGraphicFramePr>
          <p:nvPr>
            <p:custDataLst>
              <p:tags r:id="rId11"/>
            </p:custDataLst>
          </p:nvPr>
        </p:nvGraphicFramePr>
        <p:xfrm>
          <a:off x="2118" y="2118"/>
          <a:ext cx="2117" cy="2116"/>
        </p:xfrm>
        <a:graphic>
          <a:graphicData uri="http://schemas.openxmlformats.org/presentationml/2006/ole">
            <mc:AlternateContent xmlns:mc="http://schemas.openxmlformats.org/markup-compatibility/2006">
              <mc:Choice xmlns:v="urn:schemas-microsoft-com:vml" Requires="v">
                <p:oleObj spid="_x0000_s1027" name="think-cell Slide" r:id="rId12" imgW="7772400" imgH="10058400" progId="TCLayout.ActiveDocument.1">
                  <p:embed/>
                </p:oleObj>
              </mc:Choice>
              <mc:Fallback>
                <p:oleObj name="think-cell Slide" r:id="rId12" imgW="7772400" imgH="10058400" progId="TCLayout.ActiveDocument.1">
                  <p:embed/>
                  <p:pic>
                    <p:nvPicPr>
                      <p:cNvPr id="13314" name="Object 3" hidden="1">
                        <a:extLst>
                          <a:ext uri="{FF2B5EF4-FFF2-40B4-BE49-F238E27FC236}">
                            <a16:creationId xmlns:a16="http://schemas.microsoft.com/office/drawing/2014/main" id="{F86353B6-F5DB-034D-9C6E-ECA406DE5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18" y="2118"/>
                        <a:ext cx="2117" cy="2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5" name="Title Placeholder 1">
            <a:extLst>
              <a:ext uri="{FF2B5EF4-FFF2-40B4-BE49-F238E27FC236}">
                <a16:creationId xmlns:a16="http://schemas.microsoft.com/office/drawing/2014/main" id="{E7EE111D-A443-3347-A53A-8C03D6A87BAE}"/>
              </a:ext>
            </a:extLst>
          </p:cNvPr>
          <p:cNvSpPr>
            <a:spLocks noGrp="1"/>
          </p:cNvSpPr>
          <p:nvPr>
            <p:ph type="title"/>
          </p:nvPr>
        </p:nvSpPr>
        <p:spPr bwMode="auto">
          <a:xfrm>
            <a:off x="601290" y="169334"/>
            <a:ext cx="10984126" cy="86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3316" name="Text Placeholder 2">
            <a:extLst>
              <a:ext uri="{FF2B5EF4-FFF2-40B4-BE49-F238E27FC236}">
                <a16:creationId xmlns:a16="http://schemas.microsoft.com/office/drawing/2014/main" id="{24F937E5-E058-D64D-8BB8-4543152E2E2A}"/>
              </a:ext>
            </a:extLst>
          </p:cNvPr>
          <p:cNvSpPr>
            <a:spLocks noGrp="1"/>
          </p:cNvSpPr>
          <p:nvPr>
            <p:ph type="body" idx="1"/>
          </p:nvPr>
        </p:nvSpPr>
        <p:spPr bwMode="auto">
          <a:xfrm>
            <a:off x="609759" y="1507067"/>
            <a:ext cx="10975658" cy="4277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6" name="Slide Number Placeholder 5">
            <a:extLst>
              <a:ext uri="{FF2B5EF4-FFF2-40B4-BE49-F238E27FC236}">
                <a16:creationId xmlns:a16="http://schemas.microsoft.com/office/drawing/2014/main" id="{3A886629-97AB-7F47-B4F2-D6B59F88A71D}"/>
              </a:ext>
            </a:extLst>
          </p:cNvPr>
          <p:cNvSpPr>
            <a:spLocks noGrp="1"/>
          </p:cNvSpPr>
          <p:nvPr>
            <p:ph type="sldNum" sz="quarter" idx="4"/>
          </p:nvPr>
        </p:nvSpPr>
        <p:spPr>
          <a:xfrm>
            <a:off x="8739875" y="6299200"/>
            <a:ext cx="2845541" cy="366184"/>
          </a:xfrm>
          <a:prstGeom prst="rect">
            <a:avLst/>
          </a:prstGeom>
        </p:spPr>
        <p:txBody>
          <a:bodyPr vert="horz" lIns="0" tIns="0" rIns="0" bIns="0" rtlCol="0" anchor="ctr"/>
          <a:lstStyle>
            <a:lvl1pPr algn="r" eaLnBrk="1" fontAlgn="auto" hangingPunct="1">
              <a:spcBef>
                <a:spcPts val="0"/>
              </a:spcBef>
              <a:spcAft>
                <a:spcPts val="0"/>
              </a:spcAft>
              <a:defRPr sz="1200">
                <a:solidFill>
                  <a:srgbClr val="C6BBAE"/>
                </a:solidFill>
                <a:latin typeface="Arial"/>
                <a:ea typeface="+mn-ea"/>
                <a:cs typeface="+mn-cs"/>
              </a:defRPr>
            </a:lvl1pPr>
          </a:lstStyle>
          <a:p>
            <a:pPr>
              <a:defRPr/>
            </a:pPr>
            <a:fld id="{86726D80-EBDB-4C4C-AFE6-6558B1D87832}" type="slidenum">
              <a:rPr lang="en-US"/>
              <a:pPr>
                <a:defRPr/>
              </a:pPr>
              <a:t>‹#›</a:t>
            </a:fld>
            <a:endParaRPr lang="en-US" dirty="0"/>
          </a:p>
        </p:txBody>
      </p:sp>
      <p:sp>
        <p:nvSpPr>
          <p:cNvPr id="9" name="Slide Number Placeholder 5">
            <a:extLst>
              <a:ext uri="{FF2B5EF4-FFF2-40B4-BE49-F238E27FC236}">
                <a16:creationId xmlns:a16="http://schemas.microsoft.com/office/drawing/2014/main" id="{BF54223B-7A8A-DE4E-95DA-037F4CEAA4BC}"/>
              </a:ext>
            </a:extLst>
          </p:cNvPr>
          <p:cNvSpPr txBox="1">
            <a:spLocks/>
          </p:cNvSpPr>
          <p:nvPr/>
        </p:nvSpPr>
        <p:spPr>
          <a:xfrm>
            <a:off x="5055916" y="6299200"/>
            <a:ext cx="2786259" cy="366184"/>
          </a:xfrm>
          <a:prstGeom prst="rect">
            <a:avLst/>
          </a:prstGeom>
        </p:spPr>
        <p:txBody>
          <a:bodyPr lIns="0" tIns="0" rIns="0" bIns="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en-US" sz="1200" dirty="0">
                <a:solidFill>
                  <a:srgbClr val="C6BBAE"/>
                </a:solidFill>
              </a:rPr>
              <a:t>© 2024 Center for Corporate Citizenship </a:t>
            </a:r>
          </a:p>
        </p:txBody>
      </p:sp>
      <p:pic>
        <p:nvPicPr>
          <p:cNvPr id="13319" name="Picture 2">
            <a:extLst>
              <a:ext uri="{FF2B5EF4-FFF2-40B4-BE49-F238E27FC236}">
                <a16:creationId xmlns:a16="http://schemas.microsoft.com/office/drawing/2014/main" id="{028885E5-3C35-8D4E-945B-ED88C9E96F3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291" y="5952068"/>
            <a:ext cx="3781351" cy="82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547521"/>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Lst>
  <p:hf hdr="0"/>
  <p:txStyles>
    <p:titleStyle>
      <a:lvl1pPr algn="l" defTabSz="609585" rtl="0" eaLnBrk="0" fontAlgn="base" hangingPunct="0">
        <a:spcBef>
          <a:spcPct val="0"/>
        </a:spcBef>
        <a:spcAft>
          <a:spcPct val="0"/>
        </a:spcAft>
        <a:defRPr sz="4267" kern="1200">
          <a:solidFill>
            <a:schemeClr val="tx1"/>
          </a:solidFill>
          <a:latin typeface="Arial"/>
          <a:ea typeface="ＭＳ Ｐゴシック" charset="0"/>
          <a:cs typeface="ＭＳ Ｐゴシック" charset="0"/>
        </a:defRPr>
      </a:lvl1pPr>
      <a:lvl2pPr algn="l" defTabSz="609585" rtl="0" eaLnBrk="0" fontAlgn="base" hangingPunct="0">
        <a:spcBef>
          <a:spcPct val="0"/>
        </a:spcBef>
        <a:spcAft>
          <a:spcPct val="0"/>
        </a:spcAft>
        <a:defRPr sz="4267">
          <a:solidFill>
            <a:schemeClr val="tx1"/>
          </a:solidFill>
          <a:latin typeface="Arial" charset="0"/>
          <a:ea typeface="ＭＳ Ｐゴシック" charset="0"/>
          <a:cs typeface="ＭＳ Ｐゴシック" charset="0"/>
        </a:defRPr>
      </a:lvl2pPr>
      <a:lvl3pPr algn="l" defTabSz="609585" rtl="0" eaLnBrk="0" fontAlgn="base" hangingPunct="0">
        <a:spcBef>
          <a:spcPct val="0"/>
        </a:spcBef>
        <a:spcAft>
          <a:spcPct val="0"/>
        </a:spcAft>
        <a:defRPr sz="4267">
          <a:solidFill>
            <a:schemeClr val="tx1"/>
          </a:solidFill>
          <a:latin typeface="Arial" charset="0"/>
          <a:ea typeface="ＭＳ Ｐゴシック" charset="0"/>
          <a:cs typeface="ＭＳ Ｐゴシック" charset="0"/>
        </a:defRPr>
      </a:lvl3pPr>
      <a:lvl4pPr algn="l" defTabSz="609585" rtl="0" eaLnBrk="0" fontAlgn="base" hangingPunct="0">
        <a:spcBef>
          <a:spcPct val="0"/>
        </a:spcBef>
        <a:spcAft>
          <a:spcPct val="0"/>
        </a:spcAft>
        <a:defRPr sz="4267">
          <a:solidFill>
            <a:schemeClr val="tx1"/>
          </a:solidFill>
          <a:latin typeface="Arial" charset="0"/>
          <a:ea typeface="ＭＳ Ｐゴシック" charset="0"/>
          <a:cs typeface="ＭＳ Ｐゴシック" charset="0"/>
        </a:defRPr>
      </a:lvl4pPr>
      <a:lvl5pPr algn="l" defTabSz="609585" rtl="0" eaLnBrk="0" fontAlgn="base" hangingPunct="0">
        <a:spcBef>
          <a:spcPct val="0"/>
        </a:spcBef>
        <a:spcAft>
          <a:spcPct val="0"/>
        </a:spcAft>
        <a:defRPr sz="4267">
          <a:solidFill>
            <a:schemeClr val="tx1"/>
          </a:solidFill>
          <a:latin typeface="Arial" charset="0"/>
          <a:ea typeface="ＭＳ Ｐゴシック" charset="0"/>
          <a:cs typeface="ＭＳ Ｐゴシック" charset="0"/>
        </a:defRPr>
      </a:lvl5pPr>
      <a:lvl6pPr marL="609585" algn="l" defTabSz="609585" rtl="0" fontAlgn="base">
        <a:spcBef>
          <a:spcPct val="0"/>
        </a:spcBef>
        <a:spcAft>
          <a:spcPct val="0"/>
        </a:spcAft>
        <a:defRPr sz="4267">
          <a:solidFill>
            <a:schemeClr val="tx1"/>
          </a:solidFill>
          <a:latin typeface="Arial" charset="0"/>
          <a:ea typeface="ＭＳ Ｐゴシック" charset="0"/>
          <a:cs typeface="ＭＳ Ｐゴシック" charset="0"/>
        </a:defRPr>
      </a:lvl6pPr>
      <a:lvl7pPr marL="1219170" algn="l" defTabSz="609585" rtl="0" fontAlgn="base">
        <a:spcBef>
          <a:spcPct val="0"/>
        </a:spcBef>
        <a:spcAft>
          <a:spcPct val="0"/>
        </a:spcAft>
        <a:defRPr sz="4267">
          <a:solidFill>
            <a:schemeClr val="tx1"/>
          </a:solidFill>
          <a:latin typeface="Arial" charset="0"/>
          <a:ea typeface="ＭＳ Ｐゴシック" charset="0"/>
          <a:cs typeface="ＭＳ Ｐゴシック" charset="0"/>
        </a:defRPr>
      </a:lvl7pPr>
      <a:lvl8pPr marL="1828754" algn="l" defTabSz="609585" rtl="0" fontAlgn="base">
        <a:spcBef>
          <a:spcPct val="0"/>
        </a:spcBef>
        <a:spcAft>
          <a:spcPct val="0"/>
        </a:spcAft>
        <a:defRPr sz="4267">
          <a:solidFill>
            <a:schemeClr val="tx1"/>
          </a:solidFill>
          <a:latin typeface="Arial" charset="0"/>
          <a:ea typeface="ＭＳ Ｐゴシック" charset="0"/>
          <a:cs typeface="ＭＳ Ｐゴシック" charset="0"/>
        </a:defRPr>
      </a:lvl8pPr>
      <a:lvl9pPr marL="2438339" algn="l" defTabSz="609585" rtl="0" fontAlgn="base">
        <a:spcBef>
          <a:spcPct val="0"/>
        </a:spcBef>
        <a:spcAft>
          <a:spcPct val="0"/>
        </a:spcAft>
        <a:defRPr sz="4267">
          <a:solidFill>
            <a:schemeClr val="tx1"/>
          </a:solidFill>
          <a:latin typeface="Arial" charset="0"/>
          <a:ea typeface="ＭＳ Ｐゴシック" charset="0"/>
          <a:cs typeface="ＭＳ Ｐゴシック" charset="0"/>
        </a:defRPr>
      </a:lvl9pPr>
    </p:titleStyle>
    <p:bodyStyle>
      <a:lvl1pPr marL="218012" indent="-218012" algn="l" defTabSz="609585" rtl="0" eaLnBrk="0" fontAlgn="base" hangingPunct="0">
        <a:spcBef>
          <a:spcPts val="667"/>
        </a:spcBef>
        <a:spcAft>
          <a:spcPct val="0"/>
        </a:spcAft>
        <a:buClr>
          <a:srgbClr val="C6BBAE"/>
        </a:buClr>
        <a:buSzPct val="80000"/>
        <a:buFont typeface="Arial" panose="020B0604020202020204" pitchFamily="34" charset="0"/>
        <a:buChar char="•"/>
        <a:defRPr sz="2667" kern="1200">
          <a:solidFill>
            <a:schemeClr val="tx1"/>
          </a:solidFill>
          <a:latin typeface="Arial"/>
          <a:ea typeface="ＭＳ Ｐゴシック" charset="0"/>
          <a:cs typeface="ＭＳ Ｐゴシック" charset="0"/>
        </a:defRPr>
      </a:lvl1pPr>
      <a:lvl2pPr marL="461422" indent="-253994" algn="l" defTabSz="609585" rtl="0" eaLnBrk="0" fontAlgn="base" hangingPunct="0">
        <a:spcBef>
          <a:spcPts val="800"/>
        </a:spcBef>
        <a:spcAft>
          <a:spcPct val="0"/>
        </a:spcAft>
        <a:buClr>
          <a:srgbClr val="C6BBAE"/>
        </a:buClr>
        <a:buSzPct val="80000"/>
        <a:buFont typeface="Arial" panose="020B0604020202020204" pitchFamily="34" charset="0"/>
        <a:buChar char="•"/>
        <a:defRPr sz="2667" kern="1200">
          <a:solidFill>
            <a:schemeClr val="tx1"/>
          </a:solidFill>
          <a:latin typeface="Arial"/>
          <a:ea typeface="ＭＳ Ｐゴシック" charset="0"/>
          <a:cs typeface="+mn-cs"/>
        </a:defRPr>
      </a:lvl2pPr>
      <a:lvl3pPr marL="706949" indent="-218012" algn="l" defTabSz="609585" rtl="0" eaLnBrk="0" fontAlgn="base" hangingPunct="0">
        <a:spcBef>
          <a:spcPts val="800"/>
        </a:spcBef>
        <a:spcAft>
          <a:spcPct val="0"/>
        </a:spcAft>
        <a:buClr>
          <a:srgbClr val="C6BBAE"/>
        </a:buClr>
        <a:buSzPct val="55000"/>
        <a:buFont typeface="Courier New" panose="02070309020205020404" pitchFamily="49" charset="0"/>
        <a:buChar char="o"/>
        <a:defRPr sz="2133" kern="1200">
          <a:solidFill>
            <a:schemeClr val="tx1"/>
          </a:solidFill>
          <a:latin typeface="Arial"/>
          <a:ea typeface="ＭＳ Ｐゴシック" charset="0"/>
          <a:cs typeface="+mn-cs"/>
        </a:defRPr>
      </a:lvl3pPr>
      <a:lvl4pPr marL="2133547" indent="-304792" algn="l" defTabSz="609585" rtl="0" eaLnBrk="0" fontAlgn="base" hangingPunct="0">
        <a:spcBef>
          <a:spcPct val="20000"/>
        </a:spcBef>
        <a:spcAft>
          <a:spcPct val="0"/>
        </a:spcAft>
        <a:buFont typeface="Arial" panose="020B0604020202020204" pitchFamily="34" charset="0"/>
        <a:buChar char="–"/>
        <a:defRPr sz="1867" kern="1200">
          <a:solidFill>
            <a:schemeClr val="tx1"/>
          </a:solidFill>
          <a:latin typeface="Arial"/>
          <a:ea typeface="ＭＳ Ｐゴシック" charset="0"/>
          <a:cs typeface="+mn-cs"/>
        </a:defRPr>
      </a:lvl4pPr>
      <a:lvl5pPr marL="2743131" indent="-304792" algn="l" defTabSz="609585" rtl="0" eaLnBrk="0" fontAlgn="base" hangingPunct="0">
        <a:spcBef>
          <a:spcPct val="20000"/>
        </a:spcBef>
        <a:spcAft>
          <a:spcPct val="0"/>
        </a:spcAft>
        <a:buFont typeface="Arial" panose="020B0604020202020204" pitchFamily="34" charset="0"/>
        <a:buChar char="»"/>
        <a:defRPr sz="2667" kern="1200">
          <a:solidFill>
            <a:schemeClr val="tx1"/>
          </a:solidFill>
          <a:latin typeface="Arial"/>
          <a:ea typeface="ＭＳ Ｐゴシック" charset="0"/>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717561" y="6551649"/>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a:p>
        </p:txBody>
      </p:sp>
      <p:sp>
        <p:nvSpPr>
          <p:cNvPr id="8" name="Slide Number Placeholder 5">
            <a:extLst>
              <a:ext uri="{FF2B5EF4-FFF2-40B4-BE49-F238E27FC236}">
                <a16:creationId xmlns:a16="http://schemas.microsoft.com/office/drawing/2014/main" id="{8A2ECDBF-427F-0341-A266-FD87A81D88B9}"/>
              </a:ext>
            </a:extLst>
          </p:cNvPr>
          <p:cNvSpPr txBox="1">
            <a:spLocks/>
          </p:cNvSpPr>
          <p:nvPr userDrawn="1"/>
        </p:nvSpPr>
        <p:spPr>
          <a:xfrm>
            <a:off x="5055916" y="6299200"/>
            <a:ext cx="2786259" cy="366184"/>
          </a:xfrm>
          <a:prstGeom prst="rect">
            <a:avLst/>
          </a:prstGeom>
        </p:spPr>
        <p:txBody>
          <a:bodyPr lIns="0" tIns="0" rIns="0" bIns="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en-US" sz="1200" dirty="0">
                <a:solidFill>
                  <a:srgbClr val="C6BBAE"/>
                </a:solidFill>
              </a:rPr>
              <a:t>© 2024 Center for Corporate Citizenship </a:t>
            </a:r>
          </a:p>
        </p:txBody>
      </p:sp>
      <p:pic>
        <p:nvPicPr>
          <p:cNvPr id="9" name="Picture 2">
            <a:extLst>
              <a:ext uri="{FF2B5EF4-FFF2-40B4-BE49-F238E27FC236}">
                <a16:creationId xmlns:a16="http://schemas.microsoft.com/office/drawing/2014/main" id="{62A32054-130D-8E45-A4FA-2C82B91368E7}"/>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1291" y="5952068"/>
            <a:ext cx="3781351" cy="82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8684226"/>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2">
          <p15:clr>
            <a:srgbClr val="F26B43"/>
          </p15:clr>
        </p15:guide>
        <p15:guide id="2" pos="7470">
          <p15:clr>
            <a:srgbClr val="F26B43"/>
          </p15:clr>
        </p15:guide>
        <p15:guide id="3" orient="horz" pos="323">
          <p15:clr>
            <a:srgbClr val="F26B43"/>
          </p15:clr>
        </p15:guide>
        <p15:guide id="4" orient="horz" pos="4110">
          <p15:clr>
            <a:srgbClr val="F26B43"/>
          </p15:clr>
        </p15:guide>
        <p15:guide id="5" orient="horz" pos="3974">
          <p15:clr>
            <a:srgbClr val="F26B43"/>
          </p15:clr>
        </p15:guide>
        <p15:guide id="6" pos="3841">
          <p15:clr>
            <a:srgbClr val="F26B43"/>
          </p15:clr>
        </p15:guide>
        <p15:guide id="7" pos="6313">
          <p15:clr>
            <a:srgbClr val="F26B43"/>
          </p15:clr>
        </p15:guide>
        <p15:guide id="8" pos="6793">
          <p15:clr>
            <a:srgbClr val="F26B43"/>
          </p15:clr>
        </p15:guide>
        <p15:guide id="9" orient="horz" pos="408">
          <p15:clr>
            <a:srgbClr val="F26B43"/>
          </p15:clr>
        </p15:guide>
        <p15:guide id="10" pos="1273">
          <p15:clr>
            <a:srgbClr val="F26B43"/>
          </p15:clr>
        </p15:guide>
        <p15:guide id="11" pos="985">
          <p15:clr>
            <a:srgbClr val="F26B43"/>
          </p15:clr>
        </p15:guide>
        <p15:guide id="12" pos="40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7566DB9-31D3-196D-E8D0-199A5DA84941}"/>
              </a:ext>
            </a:extLst>
          </p:cNvPr>
          <p:cNvPicPr>
            <a:picLocks noChangeAspect="1"/>
          </p:cNvPicPr>
          <p:nvPr/>
        </p:nvPicPr>
        <p:blipFill>
          <a:blip r:embed="rId3"/>
          <a:stretch>
            <a:fillRect/>
          </a:stretch>
        </p:blipFill>
        <p:spPr>
          <a:xfrm>
            <a:off x="5640" y="0"/>
            <a:ext cx="12183896" cy="6858000"/>
          </a:xfrm>
          <a:prstGeom prst="rect">
            <a:avLst/>
          </a:prstGeom>
        </p:spPr>
      </p:pic>
      <p:sp>
        <p:nvSpPr>
          <p:cNvPr id="12" name="Rectangle 3">
            <a:extLst>
              <a:ext uri="{FF2B5EF4-FFF2-40B4-BE49-F238E27FC236}">
                <a16:creationId xmlns:a16="http://schemas.microsoft.com/office/drawing/2014/main" id="{960984EB-EA2B-5542-A647-8F5209D174FB}"/>
              </a:ext>
            </a:extLst>
          </p:cNvPr>
          <p:cNvSpPr/>
          <p:nvPr/>
        </p:nvSpPr>
        <p:spPr bwMode="gray">
          <a:xfrm>
            <a:off x="765176" y="5207000"/>
            <a:ext cx="8370357" cy="1371600"/>
          </a:xfrm>
          <a:prstGeom prst="rect">
            <a:avLst/>
          </a:prstGeom>
          <a:ln>
            <a:solidFill>
              <a:schemeClr val="accent5"/>
            </a:solidFill>
            <a:headEnd/>
            <a:tailEnd/>
          </a:ln>
        </p:spPr>
        <p:style>
          <a:lnRef idx="2">
            <a:schemeClr val="accent6"/>
          </a:lnRef>
          <a:fillRef idx="1">
            <a:schemeClr val="lt1"/>
          </a:fillRef>
          <a:effectRef idx="0">
            <a:schemeClr val="accent6"/>
          </a:effectRef>
          <a:fontRef idx="minor">
            <a:schemeClr val="dk1"/>
          </a:fontRef>
        </p:style>
        <p:txBody>
          <a:bodyPr lIns="90000" tIns="72000" rIns="90000" bIns="72000" rtlCol="0" anchor="ctr"/>
          <a:lstStyle/>
          <a:p>
            <a:pPr marR="0" defTabSz="914400" eaLnBrk="1" fontAlgn="base" latinLnBrk="0" hangingPunct="1">
              <a:lnSpc>
                <a:spcPct val="100000"/>
              </a:lnSpc>
              <a:spcBef>
                <a:spcPct val="50000"/>
              </a:spcBef>
              <a:spcAft>
                <a:spcPct val="0"/>
              </a:spcAft>
              <a:buClr>
                <a:srgbClr val="F0AB00"/>
              </a:buClr>
              <a:buSzPct val="80000"/>
              <a:tabLst/>
            </a:pPr>
            <a:r>
              <a:rPr lang="en-US" sz="1100" kern="0" dirty="0">
                <a:solidFill>
                  <a:srgbClr val="D71F29"/>
                </a:solidFill>
                <a:ea typeface="Arial Unicode MS" pitchFamily="34" charset="-128"/>
                <a:cs typeface="Arial Unicode MS" pitchFamily="34" charset="-128"/>
              </a:rPr>
              <a:t>Before starting your pitch deck, please do the following:</a:t>
            </a:r>
          </a:p>
          <a:p>
            <a:pPr marL="177800" marR="0" indent="-177800" defTabSz="914400" eaLnBrk="1" fontAlgn="base" latinLnBrk="0" hangingPunct="1">
              <a:lnSpc>
                <a:spcPct val="100000"/>
              </a:lnSpc>
              <a:spcBef>
                <a:spcPct val="50000"/>
              </a:spcBef>
              <a:spcAft>
                <a:spcPct val="0"/>
              </a:spcAft>
              <a:buClr>
                <a:schemeClr val="bg1"/>
              </a:buClr>
              <a:buSzPct val="100000"/>
              <a:buFont typeface="+mj-lt"/>
              <a:buAutoNum type="arabicPeriod"/>
              <a:tabLst/>
            </a:pPr>
            <a:r>
              <a:rPr kumimoji="0" lang="en-US" sz="1100" b="0" i="0" u="none" strike="noStrike" kern="0" cap="none" spc="0" normalizeH="0" noProof="0" dirty="0">
                <a:ln>
                  <a:noFill/>
                </a:ln>
                <a:solidFill>
                  <a:schemeClr val="tx1"/>
                </a:solidFill>
                <a:effectLst/>
                <a:uLnTx/>
                <a:uFillTx/>
                <a:ea typeface="Arial Unicode MS" pitchFamily="34" charset="-128"/>
                <a:cs typeface="Arial Unicode MS" pitchFamily="34" charset="-128"/>
              </a:rPr>
              <a:t>Review “</a:t>
            </a:r>
            <a:r>
              <a:rPr kumimoji="0" lang="en-US" sz="1100" b="1" u="none" strike="noStrike" kern="0" cap="none" spc="0" normalizeH="0" noProof="0" dirty="0">
                <a:ln>
                  <a:noFill/>
                </a:ln>
                <a:solidFill>
                  <a:schemeClr val="tx1"/>
                </a:solidFill>
                <a:effectLst/>
                <a:uLnTx/>
                <a:uFillTx/>
                <a:ea typeface="Arial Unicode MS" pitchFamily="34" charset="-128"/>
                <a:cs typeface="Arial Unicode MS" pitchFamily="34" charset="-128"/>
              </a:rPr>
              <a:t>Entry Pitch Deck Instructions and Guidance</a:t>
            </a:r>
            <a:r>
              <a:rPr kumimoji="0" lang="en-US" sz="1100" b="0" i="0" u="none" strike="noStrike" kern="0" cap="none" spc="0" normalizeH="0" noProof="0" dirty="0">
                <a:ln>
                  <a:noFill/>
                </a:ln>
                <a:solidFill>
                  <a:schemeClr val="tx1"/>
                </a:solidFill>
                <a:effectLst/>
                <a:uLnTx/>
                <a:uFillTx/>
                <a:ea typeface="Arial Unicode MS" pitchFamily="34" charset="-128"/>
                <a:cs typeface="Arial Unicode MS" pitchFamily="34" charset="-128"/>
              </a:rPr>
              <a:t>” to get guidance and tips for crafting your pitch.</a:t>
            </a:r>
          </a:p>
          <a:p>
            <a:pPr marL="177800" indent="-177800" defTabSz="914400" fontAlgn="base">
              <a:spcBef>
                <a:spcPct val="50000"/>
              </a:spcBef>
              <a:spcAft>
                <a:spcPct val="0"/>
              </a:spcAft>
              <a:buClr>
                <a:schemeClr val="bg1"/>
              </a:buClr>
              <a:buSzPct val="100000"/>
              <a:buFont typeface="+mj-lt"/>
              <a:buAutoNum type="arabicPeriod"/>
            </a:pPr>
            <a:r>
              <a:rPr lang="en-US" sz="1100" dirty="0"/>
              <a:t>Note: This deck will be reviewed by multiple parties internal and external to the Boston College Center for Corporate Citizenship– be sure not to include any confidential and or personal data without obtaining the necessary consent</a:t>
            </a:r>
            <a:endParaRPr kumimoji="0" lang="en-US" sz="1100" b="0" i="0" u="none" strike="noStrike" kern="0" cap="none" spc="0" normalizeH="0" noProof="0" dirty="0">
              <a:ln>
                <a:noFill/>
              </a:ln>
              <a:solidFill>
                <a:schemeClr val="tx1"/>
              </a:solidFill>
              <a:effectLst/>
              <a:uLnTx/>
              <a:uFillTx/>
              <a:ea typeface="Arial Unicode MS" pitchFamily="34" charset="-128"/>
              <a:cs typeface="Arial Unicode MS" pitchFamily="34" charset="-128"/>
            </a:endParaRPr>
          </a:p>
          <a:p>
            <a:pPr marL="177800" marR="0" indent="-177800" defTabSz="914400" eaLnBrk="1" fontAlgn="base" latinLnBrk="0" hangingPunct="1">
              <a:lnSpc>
                <a:spcPct val="100000"/>
              </a:lnSpc>
              <a:spcBef>
                <a:spcPct val="50000"/>
              </a:spcBef>
              <a:spcAft>
                <a:spcPct val="0"/>
              </a:spcAft>
              <a:buClr>
                <a:schemeClr val="bg1"/>
              </a:buClr>
              <a:buSzPct val="100000"/>
              <a:buFont typeface="+mj-lt"/>
              <a:buAutoNum type="arabicPeriod"/>
              <a:tabLst/>
            </a:pPr>
            <a:r>
              <a:rPr lang="en-US" sz="1100" kern="0" dirty="0">
                <a:solidFill>
                  <a:srgbClr val="D71F29"/>
                </a:solidFill>
                <a:ea typeface="Arial Unicode MS" pitchFamily="34" charset="-128"/>
                <a:cs typeface="Arial Unicode MS" pitchFamily="34" charset="-128"/>
              </a:rPr>
              <a:t>D</a:t>
            </a:r>
            <a:r>
              <a:rPr lang="en-US" sz="1100" kern="0" baseline="0" dirty="0">
                <a:solidFill>
                  <a:srgbClr val="D71F29"/>
                </a:solidFill>
                <a:ea typeface="Arial Unicode MS" pitchFamily="34" charset="-128"/>
                <a:cs typeface="Arial Unicode MS" pitchFamily="34" charset="-128"/>
              </a:rPr>
              <a:t>elete this text box prior to submitting your pitch deck.</a:t>
            </a:r>
            <a:endParaRPr kumimoji="0" lang="en-US" sz="1100" b="0" u="none" strike="noStrike" kern="0" cap="none" spc="0" normalizeH="0" baseline="0" noProof="0" dirty="0">
              <a:ln>
                <a:noFill/>
              </a:ln>
              <a:solidFill>
                <a:srgbClr val="D71F29"/>
              </a:solidFill>
              <a:effectLst/>
              <a:uLnTx/>
              <a:uFillTx/>
              <a:ea typeface="Arial Unicode MS" pitchFamily="34" charset="-128"/>
              <a:cs typeface="Arial Unicode MS" pitchFamily="34" charset="-128"/>
            </a:endParaRPr>
          </a:p>
        </p:txBody>
      </p:sp>
      <p:sp>
        <p:nvSpPr>
          <p:cNvPr id="4" name="Title 3">
            <a:extLst>
              <a:ext uri="{FF2B5EF4-FFF2-40B4-BE49-F238E27FC236}">
                <a16:creationId xmlns:a16="http://schemas.microsoft.com/office/drawing/2014/main" id="{BA607973-C64C-F8B4-9280-011C64F84A6D}"/>
              </a:ext>
            </a:extLst>
          </p:cNvPr>
          <p:cNvSpPr>
            <a:spLocks noGrp="1"/>
          </p:cNvSpPr>
          <p:nvPr>
            <p:ph type="title"/>
          </p:nvPr>
        </p:nvSpPr>
        <p:spPr/>
        <p:txBody>
          <a:bodyPr/>
          <a:lstStyle/>
          <a:p>
            <a:endParaRPr lang="en-US" dirty="0"/>
          </a:p>
        </p:txBody>
      </p:sp>
      <p:sp>
        <p:nvSpPr>
          <p:cNvPr id="5" name="Subtitle 4">
            <a:extLst>
              <a:ext uri="{FF2B5EF4-FFF2-40B4-BE49-F238E27FC236}">
                <a16:creationId xmlns:a16="http://schemas.microsoft.com/office/drawing/2014/main" id="{FB25ABA4-75E8-6E1C-D493-F898F1A35F87}"/>
              </a:ext>
            </a:extLst>
          </p:cNvPr>
          <p:cNvSpPr>
            <a:spLocks noGrp="1"/>
          </p:cNvSpPr>
          <p:nvPr>
            <p:ph type="subTitle" idx="1"/>
          </p:nvPr>
        </p:nvSpPr>
        <p:spPr/>
        <p:txBody>
          <a:bodyPr/>
          <a:lstStyle/>
          <a:p>
            <a:endParaRPr lang="en-US"/>
          </a:p>
        </p:txBody>
      </p:sp>
      <p:sp>
        <p:nvSpPr>
          <p:cNvPr id="6" name="Text Placeholder 5">
            <a:extLst>
              <a:ext uri="{FF2B5EF4-FFF2-40B4-BE49-F238E27FC236}">
                <a16:creationId xmlns:a16="http://schemas.microsoft.com/office/drawing/2014/main" id="{302824D4-C3BF-85F2-F32E-3756087CD35F}"/>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01009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062B9F-C6DE-1D4D-90BA-6AF01D380369}"/>
              </a:ext>
            </a:extLst>
          </p:cNvPr>
          <p:cNvSpPr>
            <a:spLocks noGrp="1"/>
          </p:cNvSpPr>
          <p:nvPr>
            <p:ph type="body" sz="quarter" idx="14"/>
          </p:nvPr>
        </p:nvSpPr>
        <p:spPr/>
        <p:txBody>
          <a:bodyPr vert="horz" wrap="square" lIns="0" tIns="0" rIns="0" bIns="0" rtlCol="0" anchor="t">
            <a:noAutofit/>
          </a:bodyPr>
          <a:lstStyle/>
          <a:p>
            <a:pPr lvl="0"/>
            <a:endParaRPr lang="en-US" dirty="0">
              <a:cs typeface="Arial"/>
            </a:endParaRPr>
          </a:p>
        </p:txBody>
      </p:sp>
    </p:spTree>
    <p:extLst>
      <p:ext uri="{BB962C8B-B14F-4D97-AF65-F5344CB8AC3E}">
        <p14:creationId xmlns:p14="http://schemas.microsoft.com/office/powerpoint/2010/main" val="61654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49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5C811A-97DE-497B-8D67-711E006519A3}"/>
              </a:ext>
            </a:extLst>
          </p:cNvPr>
          <p:cNvSpPr>
            <a:spLocks noGrp="1"/>
          </p:cNvSpPr>
          <p:nvPr>
            <p:ph type="body" sz="quarter" idx="15"/>
          </p:nvPr>
        </p:nvSpPr>
        <p:spPr/>
        <p:txBody>
          <a:bodyPr>
            <a:normAutofit/>
          </a:bodyPr>
          <a:lstStyle/>
          <a:p>
            <a:endParaRPr lang="en-US" dirty="0"/>
          </a:p>
        </p:txBody>
      </p:sp>
      <p:sp>
        <p:nvSpPr>
          <p:cNvPr id="3" name="Text Placeholder 2">
            <a:extLst>
              <a:ext uri="{FF2B5EF4-FFF2-40B4-BE49-F238E27FC236}">
                <a16:creationId xmlns:a16="http://schemas.microsoft.com/office/drawing/2014/main" id="{7259CA97-18A3-4804-8416-75045C945530}"/>
              </a:ext>
            </a:extLst>
          </p:cNvPr>
          <p:cNvSpPr>
            <a:spLocks noGrp="1"/>
          </p:cNvSpPr>
          <p:nvPr>
            <p:ph type="body" sz="quarter" idx="16"/>
          </p:nvPr>
        </p:nvSpPr>
        <p:spPr/>
        <p:txBody>
          <a:bodyPr>
            <a:normAutofit/>
          </a:bodyPr>
          <a:lstStyle/>
          <a:p>
            <a:endParaRPr lang="en-US" dirty="0"/>
          </a:p>
        </p:txBody>
      </p:sp>
      <p:sp>
        <p:nvSpPr>
          <p:cNvPr id="4" name="Text Placeholder 3">
            <a:extLst>
              <a:ext uri="{FF2B5EF4-FFF2-40B4-BE49-F238E27FC236}">
                <a16:creationId xmlns:a16="http://schemas.microsoft.com/office/drawing/2014/main" id="{E46A8067-F693-4DC5-A6B0-A055B73BC5DF}"/>
              </a:ext>
            </a:extLst>
          </p:cNvPr>
          <p:cNvSpPr>
            <a:spLocks noGrp="1"/>
          </p:cNvSpPr>
          <p:nvPr>
            <p:ph type="body" sz="quarter" idx="17"/>
          </p:nvPr>
        </p:nvSpPr>
        <p:spPr/>
        <p:txBody>
          <a:bodyPr>
            <a:normAutofit/>
          </a:bodyPr>
          <a:lstStyle/>
          <a:p>
            <a:endParaRPr lang="en-US" dirty="0"/>
          </a:p>
        </p:txBody>
      </p:sp>
      <p:sp>
        <p:nvSpPr>
          <p:cNvPr id="5" name="Text Placeholder 4">
            <a:extLst>
              <a:ext uri="{FF2B5EF4-FFF2-40B4-BE49-F238E27FC236}">
                <a16:creationId xmlns:a16="http://schemas.microsoft.com/office/drawing/2014/main" id="{AA3F38BF-14C7-4663-A8AF-7483F6C8250F}"/>
              </a:ext>
            </a:extLst>
          </p:cNvPr>
          <p:cNvSpPr>
            <a:spLocks noGrp="1"/>
          </p:cNvSpPr>
          <p:nvPr>
            <p:ph type="body" sz="quarter" idx="18"/>
          </p:nvPr>
        </p:nvSpPr>
        <p:spPr/>
        <p:txBody>
          <a:bodyPr/>
          <a:lstStyle/>
          <a:p>
            <a:endParaRPr lang="en-US" dirty="0"/>
          </a:p>
        </p:txBody>
      </p:sp>
    </p:spTree>
    <p:extLst>
      <p:ext uri="{BB962C8B-B14F-4D97-AF65-F5344CB8AC3E}">
        <p14:creationId xmlns:p14="http://schemas.microsoft.com/office/powerpoint/2010/main" val="121319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949ABB7-B74D-E416-DD76-BA8A15875FDF}"/>
              </a:ext>
            </a:extLst>
          </p:cNvPr>
          <p:cNvSpPr>
            <a:spLocks noGrp="1"/>
          </p:cNvSpPr>
          <p:nvPr>
            <p:ph type="body" sz="quarter" idx="47"/>
          </p:nvPr>
        </p:nvSpPr>
        <p:spPr/>
        <p:txBody>
          <a:bodyPr/>
          <a:lstStyle/>
          <a:p>
            <a:endParaRPr lang="en-US"/>
          </a:p>
        </p:txBody>
      </p:sp>
      <p:sp>
        <p:nvSpPr>
          <p:cNvPr id="5" name="Text Placeholder 4">
            <a:extLst>
              <a:ext uri="{FF2B5EF4-FFF2-40B4-BE49-F238E27FC236}">
                <a16:creationId xmlns:a16="http://schemas.microsoft.com/office/drawing/2014/main" id="{62311910-B61B-8364-6519-A3F62C12EB0C}"/>
              </a:ext>
            </a:extLst>
          </p:cNvPr>
          <p:cNvSpPr>
            <a:spLocks noGrp="1"/>
          </p:cNvSpPr>
          <p:nvPr>
            <p:ph type="body" sz="quarter" idx="49"/>
          </p:nvPr>
        </p:nvSpPr>
        <p:spPr/>
        <p:txBody>
          <a:bodyPr/>
          <a:lstStyle/>
          <a:p>
            <a:endParaRPr lang="en-US"/>
          </a:p>
        </p:txBody>
      </p:sp>
      <p:sp>
        <p:nvSpPr>
          <p:cNvPr id="7" name="Text Placeholder 6">
            <a:extLst>
              <a:ext uri="{FF2B5EF4-FFF2-40B4-BE49-F238E27FC236}">
                <a16:creationId xmlns:a16="http://schemas.microsoft.com/office/drawing/2014/main" id="{55CE0542-B294-2660-4622-19EA8527AD8A}"/>
              </a:ext>
            </a:extLst>
          </p:cNvPr>
          <p:cNvSpPr>
            <a:spLocks noGrp="1"/>
          </p:cNvSpPr>
          <p:nvPr>
            <p:ph type="body" sz="quarter" idx="52"/>
          </p:nvPr>
        </p:nvSpPr>
        <p:spPr/>
        <p:txBody>
          <a:bodyPr/>
          <a:lstStyle/>
          <a:p>
            <a:endParaRPr lang="en-US"/>
          </a:p>
        </p:txBody>
      </p:sp>
      <p:sp>
        <p:nvSpPr>
          <p:cNvPr id="2" name="Picture Placeholder 1">
            <a:extLst>
              <a:ext uri="{FF2B5EF4-FFF2-40B4-BE49-F238E27FC236}">
                <a16:creationId xmlns:a16="http://schemas.microsoft.com/office/drawing/2014/main" id="{B38D4CCA-3008-CE39-61AD-2876B9A27C12}"/>
              </a:ext>
            </a:extLst>
          </p:cNvPr>
          <p:cNvSpPr>
            <a:spLocks noGrp="1"/>
          </p:cNvSpPr>
          <p:nvPr>
            <p:ph type="pic" sz="quarter" idx="12"/>
          </p:nvPr>
        </p:nvSpPr>
        <p:spPr/>
      </p:sp>
      <p:sp>
        <p:nvSpPr>
          <p:cNvPr id="3" name="Text Placeholder 2">
            <a:extLst>
              <a:ext uri="{FF2B5EF4-FFF2-40B4-BE49-F238E27FC236}">
                <a16:creationId xmlns:a16="http://schemas.microsoft.com/office/drawing/2014/main" id="{1D0840A5-51E3-4517-FE41-307127A2E2B7}"/>
              </a:ext>
            </a:extLst>
          </p:cNvPr>
          <p:cNvSpPr>
            <a:spLocks noGrp="1"/>
          </p:cNvSpPr>
          <p:nvPr>
            <p:ph type="body" sz="quarter" idx="45"/>
          </p:nvPr>
        </p:nvSpPr>
        <p:spPr/>
        <p:txBody>
          <a:bodyPr/>
          <a:lstStyle/>
          <a:p>
            <a:endParaRPr lang="en-US"/>
          </a:p>
        </p:txBody>
      </p:sp>
      <p:sp>
        <p:nvSpPr>
          <p:cNvPr id="6" name="Text Placeholder 5">
            <a:extLst>
              <a:ext uri="{FF2B5EF4-FFF2-40B4-BE49-F238E27FC236}">
                <a16:creationId xmlns:a16="http://schemas.microsoft.com/office/drawing/2014/main" id="{2D4C454F-DFB0-FFAA-EBFE-760940BC54FE}"/>
              </a:ext>
            </a:extLst>
          </p:cNvPr>
          <p:cNvSpPr>
            <a:spLocks noGrp="1"/>
          </p:cNvSpPr>
          <p:nvPr>
            <p:ph type="body" sz="quarter" idx="50"/>
          </p:nvPr>
        </p:nvSpPr>
        <p:spPr/>
        <p:txBody>
          <a:bodyPr/>
          <a:lstStyle/>
          <a:p>
            <a:endParaRPr lang="en-US"/>
          </a:p>
        </p:txBody>
      </p:sp>
      <p:sp>
        <p:nvSpPr>
          <p:cNvPr id="8" name="Text Placeholder 7">
            <a:extLst>
              <a:ext uri="{FF2B5EF4-FFF2-40B4-BE49-F238E27FC236}">
                <a16:creationId xmlns:a16="http://schemas.microsoft.com/office/drawing/2014/main" id="{4930543F-F259-026C-C41A-6EB501822199}"/>
              </a:ext>
            </a:extLst>
          </p:cNvPr>
          <p:cNvSpPr>
            <a:spLocks noGrp="1"/>
          </p:cNvSpPr>
          <p:nvPr>
            <p:ph type="body" sz="quarter" idx="53"/>
          </p:nvPr>
        </p:nvSpPr>
        <p:spPr/>
        <p:txBody>
          <a:bodyPr/>
          <a:lstStyle/>
          <a:p>
            <a:endParaRPr lang="en-US"/>
          </a:p>
        </p:txBody>
      </p:sp>
      <p:sp>
        <p:nvSpPr>
          <p:cNvPr id="9" name="Text Placeholder 8">
            <a:extLst>
              <a:ext uri="{FF2B5EF4-FFF2-40B4-BE49-F238E27FC236}">
                <a16:creationId xmlns:a16="http://schemas.microsoft.com/office/drawing/2014/main" id="{BF164C1F-67C4-498F-3AF2-14EF93397858}"/>
              </a:ext>
            </a:extLst>
          </p:cNvPr>
          <p:cNvSpPr>
            <a:spLocks noGrp="1"/>
          </p:cNvSpPr>
          <p:nvPr>
            <p:ph type="body" sz="quarter" idx="54"/>
          </p:nvPr>
        </p:nvSpPr>
        <p:spPr/>
        <p:txBody>
          <a:bodyPr/>
          <a:lstStyle/>
          <a:p>
            <a:endParaRPr lang="en-US"/>
          </a:p>
        </p:txBody>
      </p:sp>
      <p:sp>
        <p:nvSpPr>
          <p:cNvPr id="10" name="Text Placeholder 9">
            <a:extLst>
              <a:ext uri="{FF2B5EF4-FFF2-40B4-BE49-F238E27FC236}">
                <a16:creationId xmlns:a16="http://schemas.microsoft.com/office/drawing/2014/main" id="{A055C750-9BBA-FE32-5846-541D25781427}"/>
              </a:ext>
            </a:extLst>
          </p:cNvPr>
          <p:cNvSpPr>
            <a:spLocks noGrp="1"/>
          </p:cNvSpPr>
          <p:nvPr>
            <p:ph type="body" sz="quarter" idx="55"/>
          </p:nvPr>
        </p:nvSpPr>
        <p:spPr/>
        <p:txBody>
          <a:bodyPr/>
          <a:lstStyle/>
          <a:p>
            <a:endParaRPr lang="en-US"/>
          </a:p>
        </p:txBody>
      </p:sp>
      <p:sp>
        <p:nvSpPr>
          <p:cNvPr id="11" name="Text Placeholder 10">
            <a:extLst>
              <a:ext uri="{FF2B5EF4-FFF2-40B4-BE49-F238E27FC236}">
                <a16:creationId xmlns:a16="http://schemas.microsoft.com/office/drawing/2014/main" id="{77D80842-81D6-0550-A752-534D9B5BC9D2}"/>
              </a:ext>
            </a:extLst>
          </p:cNvPr>
          <p:cNvSpPr>
            <a:spLocks noGrp="1"/>
          </p:cNvSpPr>
          <p:nvPr>
            <p:ph type="body" sz="quarter" idx="56"/>
          </p:nvPr>
        </p:nvSpPr>
        <p:spPr/>
        <p:txBody>
          <a:bodyPr/>
          <a:lstStyle/>
          <a:p>
            <a:endParaRPr lang="en-US"/>
          </a:p>
        </p:txBody>
      </p:sp>
      <p:sp>
        <p:nvSpPr>
          <p:cNvPr id="12" name="Text Placeholder 11">
            <a:extLst>
              <a:ext uri="{FF2B5EF4-FFF2-40B4-BE49-F238E27FC236}">
                <a16:creationId xmlns:a16="http://schemas.microsoft.com/office/drawing/2014/main" id="{316B975F-0659-8268-FE03-E13A0D18BD4D}"/>
              </a:ext>
            </a:extLst>
          </p:cNvPr>
          <p:cNvSpPr>
            <a:spLocks noGrp="1"/>
          </p:cNvSpPr>
          <p:nvPr>
            <p:ph type="body" sz="quarter" idx="57"/>
          </p:nvPr>
        </p:nvSpPr>
        <p:spPr/>
        <p:txBody>
          <a:bodyPr/>
          <a:lstStyle/>
          <a:p>
            <a:endParaRPr lang="en-US"/>
          </a:p>
        </p:txBody>
      </p:sp>
      <p:sp>
        <p:nvSpPr>
          <p:cNvPr id="13" name="Text Placeholder 12">
            <a:extLst>
              <a:ext uri="{FF2B5EF4-FFF2-40B4-BE49-F238E27FC236}">
                <a16:creationId xmlns:a16="http://schemas.microsoft.com/office/drawing/2014/main" id="{73F36BE6-D358-162D-29FA-F528BDCDF6C7}"/>
              </a:ext>
            </a:extLst>
          </p:cNvPr>
          <p:cNvSpPr>
            <a:spLocks noGrp="1"/>
          </p:cNvSpPr>
          <p:nvPr>
            <p:ph type="body" sz="quarter" idx="58"/>
          </p:nvPr>
        </p:nvSpPr>
        <p:spPr/>
        <p:txBody>
          <a:bodyPr/>
          <a:lstStyle/>
          <a:p>
            <a:endParaRPr lang="en-US"/>
          </a:p>
        </p:txBody>
      </p:sp>
    </p:spTree>
    <p:extLst>
      <p:ext uri="{BB962C8B-B14F-4D97-AF65-F5344CB8AC3E}">
        <p14:creationId xmlns:p14="http://schemas.microsoft.com/office/powerpoint/2010/main" val="143326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EFA7F5E-CF4B-4C80-A379-D4913857C76B}"/>
              </a:ext>
            </a:extLst>
          </p:cNvPr>
          <p:cNvSpPr>
            <a:spLocks noGrp="1"/>
          </p:cNvSpPr>
          <p:nvPr>
            <p:ph type="pic" sz="quarter" idx="12"/>
          </p:nvPr>
        </p:nvSpPr>
        <p:spPr>
          <a:xfrm>
            <a:off x="10451592" y="2124027"/>
            <a:ext cx="1501844" cy="1015374"/>
          </a:xfrm>
        </p:spPr>
      </p:sp>
      <p:sp>
        <p:nvSpPr>
          <p:cNvPr id="3" name="Text Placeholder 2">
            <a:extLst>
              <a:ext uri="{FF2B5EF4-FFF2-40B4-BE49-F238E27FC236}">
                <a16:creationId xmlns:a16="http://schemas.microsoft.com/office/drawing/2014/main" id="{6254D8CD-FF27-4D21-847D-162F40D80536}"/>
              </a:ext>
            </a:extLst>
          </p:cNvPr>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117090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2EBDD6E-65D3-1941-8B6B-C9F51768AEFD}"/>
              </a:ext>
            </a:extLst>
          </p:cNvPr>
          <p:cNvSpPr>
            <a:spLocks noGrp="1"/>
          </p:cNvSpPr>
          <p:nvPr>
            <p:ph type="pic" sz="quarter" idx="12"/>
          </p:nvPr>
        </p:nvSpPr>
        <p:spPr>
          <a:xfrm>
            <a:off x="10535103" y="1355554"/>
            <a:ext cx="1323522" cy="761039"/>
          </a:xfrm>
        </p:spPr>
      </p:sp>
      <p:sp>
        <p:nvSpPr>
          <p:cNvPr id="20" name="Text Placeholder 19">
            <a:extLst>
              <a:ext uri="{FF2B5EF4-FFF2-40B4-BE49-F238E27FC236}">
                <a16:creationId xmlns:a16="http://schemas.microsoft.com/office/drawing/2014/main" id="{7F86C8EC-AE49-0E41-B790-60D9214B0543}"/>
              </a:ext>
            </a:extLst>
          </p:cNvPr>
          <p:cNvSpPr>
            <a:spLocks noGrp="1"/>
          </p:cNvSpPr>
          <p:nvPr>
            <p:ph type="body" sz="quarter" idx="15"/>
          </p:nvPr>
        </p:nvSpPr>
        <p:spPr/>
        <p:txBody>
          <a:bodyPr/>
          <a:lstStyle/>
          <a:p>
            <a:endParaRPr lang="en-US" dirty="0"/>
          </a:p>
        </p:txBody>
      </p:sp>
      <p:sp>
        <p:nvSpPr>
          <p:cNvPr id="21" name="Text Placeholder 20">
            <a:extLst>
              <a:ext uri="{FF2B5EF4-FFF2-40B4-BE49-F238E27FC236}">
                <a16:creationId xmlns:a16="http://schemas.microsoft.com/office/drawing/2014/main" id="{A3F7690B-14E2-8643-A030-90E1045D362F}"/>
              </a:ext>
            </a:extLst>
          </p:cNvPr>
          <p:cNvSpPr>
            <a:spLocks noGrp="1"/>
          </p:cNvSpPr>
          <p:nvPr>
            <p:ph type="body" sz="quarter" idx="17"/>
          </p:nvPr>
        </p:nvSpPr>
        <p:spPr>
          <a:xfrm>
            <a:off x="2034197" y="1362414"/>
            <a:ext cx="8380820" cy="369888"/>
          </a:xfrm>
        </p:spPr>
        <p:txBody>
          <a:bodyPr/>
          <a:lstStyle/>
          <a:p>
            <a:endParaRPr lang="en-US" dirty="0"/>
          </a:p>
        </p:txBody>
      </p:sp>
      <p:sp>
        <p:nvSpPr>
          <p:cNvPr id="22" name="Text Placeholder 21">
            <a:extLst>
              <a:ext uri="{FF2B5EF4-FFF2-40B4-BE49-F238E27FC236}">
                <a16:creationId xmlns:a16="http://schemas.microsoft.com/office/drawing/2014/main" id="{FD11FD2A-1AB8-F342-BBF5-95A4F833F54C}"/>
              </a:ext>
            </a:extLst>
          </p:cNvPr>
          <p:cNvSpPr>
            <a:spLocks noGrp="1"/>
          </p:cNvSpPr>
          <p:nvPr>
            <p:ph type="body" sz="quarter" idx="23"/>
          </p:nvPr>
        </p:nvSpPr>
        <p:spPr>
          <a:xfrm>
            <a:off x="2034197" y="1881371"/>
            <a:ext cx="8371676" cy="969196"/>
          </a:xfrm>
        </p:spPr>
        <p:txBody>
          <a:bodyPr/>
          <a:lstStyle/>
          <a:p>
            <a:endParaRPr lang="en-US" dirty="0"/>
          </a:p>
        </p:txBody>
      </p:sp>
    </p:spTree>
    <p:extLst>
      <p:ext uri="{BB962C8B-B14F-4D97-AF65-F5344CB8AC3E}">
        <p14:creationId xmlns:p14="http://schemas.microsoft.com/office/powerpoint/2010/main" val="5472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A9DC2C7-3D30-5A45-8B9E-33C68DAE4FC1}"/>
              </a:ext>
            </a:extLst>
          </p:cNvPr>
          <p:cNvSpPr>
            <a:spLocks noGrp="1"/>
          </p:cNvSpPr>
          <p:nvPr>
            <p:ph type="body" sz="quarter" idx="16"/>
          </p:nvPr>
        </p:nvSpPr>
        <p:spPr/>
        <p:txBody>
          <a:bodyPr/>
          <a:lstStyle/>
          <a:p>
            <a:endParaRPr lang="en-US"/>
          </a:p>
        </p:txBody>
      </p:sp>
      <p:sp>
        <p:nvSpPr>
          <p:cNvPr id="3" name="Text Placeholder 2">
            <a:extLst>
              <a:ext uri="{FF2B5EF4-FFF2-40B4-BE49-F238E27FC236}">
                <a16:creationId xmlns:a16="http://schemas.microsoft.com/office/drawing/2014/main" id="{AB4EB55A-CFC7-7F46-B5F3-80C5A9417127}"/>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48512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FD8013F-C60A-467E-971E-A7703B332EEC}"/>
              </a:ext>
            </a:extLst>
          </p:cNvPr>
          <p:cNvSpPr>
            <a:spLocks noGrp="1"/>
          </p:cNvSpPr>
          <p:nvPr>
            <p:ph type="body" sz="quarter" idx="14"/>
          </p:nvPr>
        </p:nvSpPr>
        <p:spPr/>
        <p:txBody>
          <a:bodyPr/>
          <a:lstStyle/>
          <a:p>
            <a:endParaRPr lang="en-ZA" dirty="0"/>
          </a:p>
        </p:txBody>
      </p:sp>
    </p:spTree>
    <p:extLst>
      <p:ext uri="{BB962C8B-B14F-4D97-AF65-F5344CB8AC3E}">
        <p14:creationId xmlns:p14="http://schemas.microsoft.com/office/powerpoint/2010/main" val="396571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2B2390FD-B36B-41F9-9AE7-4788334C087F}"/>
              </a:ext>
            </a:extLst>
          </p:cNvPr>
          <p:cNvSpPr>
            <a:spLocks noGrp="1"/>
          </p:cNvSpPr>
          <p:nvPr>
            <p:ph type="body" sz="quarter" idx="20"/>
          </p:nvPr>
        </p:nvSpPr>
        <p:spPr/>
        <p:txBody>
          <a:bodyPr/>
          <a:lstStyle/>
          <a:p>
            <a:endParaRPr lang="en-US"/>
          </a:p>
        </p:txBody>
      </p:sp>
      <p:sp>
        <p:nvSpPr>
          <p:cNvPr id="19" name="Text Placeholder 18">
            <a:extLst>
              <a:ext uri="{FF2B5EF4-FFF2-40B4-BE49-F238E27FC236}">
                <a16:creationId xmlns:a16="http://schemas.microsoft.com/office/drawing/2014/main" id="{C99DE244-B24E-43EF-A129-76DE28747D75}"/>
              </a:ext>
            </a:extLst>
          </p:cNvPr>
          <p:cNvSpPr>
            <a:spLocks noGrp="1"/>
          </p:cNvSpPr>
          <p:nvPr>
            <p:ph type="body" sz="quarter" idx="22"/>
          </p:nvPr>
        </p:nvSpPr>
        <p:spPr/>
        <p:txBody>
          <a:bodyPr/>
          <a:lstStyle/>
          <a:p>
            <a:endParaRPr lang="en-US"/>
          </a:p>
        </p:txBody>
      </p:sp>
      <p:sp>
        <p:nvSpPr>
          <p:cNvPr id="18" name="Text Placeholder 17">
            <a:extLst>
              <a:ext uri="{FF2B5EF4-FFF2-40B4-BE49-F238E27FC236}">
                <a16:creationId xmlns:a16="http://schemas.microsoft.com/office/drawing/2014/main" id="{C73EA8FF-3218-4419-8382-6E2D071CF34D}"/>
              </a:ext>
            </a:extLst>
          </p:cNvPr>
          <p:cNvSpPr>
            <a:spLocks noGrp="1"/>
          </p:cNvSpPr>
          <p:nvPr>
            <p:ph type="body" sz="quarter" idx="21"/>
          </p:nvPr>
        </p:nvSpPr>
        <p:spPr/>
        <p:txBody>
          <a:bodyPr/>
          <a:lstStyle/>
          <a:p>
            <a:endParaRPr lang="en-US"/>
          </a:p>
        </p:txBody>
      </p:sp>
    </p:spTree>
    <p:extLst>
      <p:ext uri="{BB962C8B-B14F-4D97-AF65-F5344CB8AC3E}">
        <p14:creationId xmlns:p14="http://schemas.microsoft.com/office/powerpoint/2010/main" val="139835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062B9F-C6DE-1D4D-90BA-6AF01D380369}"/>
              </a:ext>
            </a:extLst>
          </p:cNvPr>
          <p:cNvSpPr>
            <a:spLocks noGrp="1"/>
          </p:cNvSpPr>
          <p:nvPr>
            <p:ph type="body" sz="quarter" idx="14"/>
          </p:nvPr>
        </p:nvSpPr>
        <p:spPr/>
        <p:txBody>
          <a:bodyPr vert="horz" wrap="square" lIns="0" tIns="0" rIns="0" bIns="0" rtlCol="0" anchor="t">
            <a:noAutofit/>
          </a:bodyPr>
          <a:lstStyle/>
          <a:p>
            <a:pPr lvl="0"/>
            <a:endParaRPr lang="en-US" dirty="0">
              <a:cs typeface="Arial"/>
            </a:endParaRPr>
          </a:p>
        </p:txBody>
      </p:sp>
    </p:spTree>
    <p:extLst>
      <p:ext uri="{BB962C8B-B14F-4D97-AF65-F5344CB8AC3E}">
        <p14:creationId xmlns:p14="http://schemas.microsoft.com/office/powerpoint/2010/main" val="36647659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AP_2017_16x9_black and white">
  <a:themeElements>
    <a:clrScheme name="Boston College Pallette">
      <a:dk1>
        <a:srgbClr val="000000"/>
      </a:dk1>
      <a:lt1>
        <a:srgbClr val="FFFFFF"/>
      </a:lt1>
      <a:dk2>
        <a:srgbClr val="1F497D"/>
      </a:dk2>
      <a:lt2>
        <a:srgbClr val="EEECE1"/>
      </a:lt2>
      <a:accent1>
        <a:srgbClr val="5E7C8A"/>
      </a:accent1>
      <a:accent2>
        <a:srgbClr val="C0BBAE"/>
      </a:accent2>
      <a:accent3>
        <a:srgbClr val="A6C4BC"/>
      </a:accent3>
      <a:accent4>
        <a:srgbClr val="E29326"/>
      </a:accent4>
      <a:accent5>
        <a:srgbClr val="8C2332"/>
      </a:accent5>
      <a:accent6>
        <a:srgbClr val="8E734F"/>
      </a:accent6>
      <a:hlink>
        <a:srgbClr val="0000FF"/>
      </a:hlink>
      <a:folHlink>
        <a:srgbClr val="800080"/>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 Innovation Awards 2021 PitchDeck Template.potx" id="{BCAE862E-E700-44DB-B7AE-D2EA5FB3DB2B}" vid="{65C8FCD9-0FBE-4A12-A6B4-D257450BD45A}"/>
    </a:ext>
  </a:extLst>
</a:theme>
</file>

<file path=ppt/theme/theme2.xml><?xml version="1.0" encoding="utf-8"?>
<a:theme xmlns:a="http://schemas.openxmlformats.org/drawingml/2006/main" name="1_Office Theme">
  <a:themeElements>
    <a:clrScheme name="Boston College Pallette">
      <a:dk1>
        <a:srgbClr val="000000"/>
      </a:dk1>
      <a:lt1>
        <a:srgbClr val="FFFFFF"/>
      </a:lt1>
      <a:dk2>
        <a:srgbClr val="1F497D"/>
      </a:dk2>
      <a:lt2>
        <a:srgbClr val="EEECE1"/>
      </a:lt2>
      <a:accent1>
        <a:srgbClr val="5E7C8A"/>
      </a:accent1>
      <a:accent2>
        <a:srgbClr val="C0BBAE"/>
      </a:accent2>
      <a:accent3>
        <a:srgbClr val="A6C4BC"/>
      </a:accent3>
      <a:accent4>
        <a:srgbClr val="E29326"/>
      </a:accent4>
      <a:accent5>
        <a:srgbClr val="8C2332"/>
      </a:accent5>
      <a:accent6>
        <a:srgbClr val="8E734F"/>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novationAwardsPowerpoint-2021-Template-16x9" id="{DE6D6476-BC65-F847-99D1-3DEB617D0810}" vid="{DEFCF4A3-23F5-264B-A47D-709620667DDA}"/>
    </a:ext>
  </a:extLst>
</a:theme>
</file>

<file path=ppt/theme/theme3.xml><?xml version="1.0" encoding="utf-8"?>
<a:theme xmlns:a="http://schemas.openxmlformats.org/drawingml/2006/main" name="1_SAP_2017_16x9_black and white">
  <a:themeElements>
    <a:clrScheme name="Boston College Pallette">
      <a:dk1>
        <a:srgbClr val="000000"/>
      </a:dk1>
      <a:lt1>
        <a:srgbClr val="FFFFFF"/>
      </a:lt1>
      <a:dk2>
        <a:srgbClr val="1F497D"/>
      </a:dk2>
      <a:lt2>
        <a:srgbClr val="EEECE1"/>
      </a:lt2>
      <a:accent1>
        <a:srgbClr val="5E7C8A"/>
      </a:accent1>
      <a:accent2>
        <a:srgbClr val="C0BBAE"/>
      </a:accent2>
      <a:accent3>
        <a:srgbClr val="A6C4BC"/>
      </a:accent3>
      <a:accent4>
        <a:srgbClr val="E29326"/>
      </a:accent4>
      <a:accent5>
        <a:srgbClr val="8C2332"/>
      </a:accent5>
      <a:accent6>
        <a:srgbClr val="8E734F"/>
      </a:accent6>
      <a:hlink>
        <a:srgbClr val="0000FF"/>
      </a:hlink>
      <a:folHlink>
        <a:srgbClr val="800080"/>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 Innovation Awards 2021 PitchDeck Template.potx" id="{BCAE862E-E700-44DB-B7AE-D2EA5FB3DB2B}" vid="{65C8FCD9-0FBE-4A12-A6B4-D257450BD45A}"/>
    </a:ext>
  </a:extLst>
</a:theme>
</file>

<file path=ppt/theme/theme4.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 Innovation Awards 2021 PitchDeck Template</Template>
  <TotalTime>0</TotalTime>
  <Words>83</Words>
  <Application>Microsoft Office PowerPoint</Application>
  <PresentationFormat>Custom</PresentationFormat>
  <Paragraphs>8</Paragraphs>
  <Slides>11</Slides>
  <Notes>4</Notes>
  <HiddenSlides>1</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2" baseType="lpstr">
      <vt:lpstr>ＭＳ Ｐゴシック</vt:lpstr>
      <vt:lpstr>Arial</vt:lpstr>
      <vt:lpstr>Arial Unicode MS</vt:lpstr>
      <vt:lpstr>Courier New</vt:lpstr>
      <vt:lpstr>Symbol</vt:lpstr>
      <vt:lpstr>Wingdings</vt:lpstr>
      <vt:lpstr>Wingdings</vt:lpstr>
      <vt:lpstr>SAP_2017_16x9_black and white</vt:lpstr>
      <vt:lpstr>1_Office Theme</vt:lpstr>
      <vt:lpstr>1_SAP_2017_16x9_black and white</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2021-12-08T19:03:05Z</dcterms:created>
  <dcterms:modified xsi:type="dcterms:W3CDTF">2024-11-25T17:48:29Z</dcterms:modified>
  <cp:category/>
</cp:coreProperties>
</file>